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A_507AB374.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8" r:id="rId5"/>
    <p:sldId id="264" r:id="rId6"/>
    <p:sldId id="266" r:id="rId7"/>
    <p:sldId id="3807" r:id="rId8"/>
    <p:sldId id="272" r:id="rId9"/>
    <p:sldId id="3808" r:id="rId10"/>
    <p:sldId id="886" r:id="rId11"/>
    <p:sldId id="3804" r:id="rId12"/>
    <p:sldId id="3727" r:id="rId13"/>
    <p:sldId id="3687" r:id="rId14"/>
    <p:sldId id="280" r:id="rId15"/>
    <p:sldId id="3805" r:id="rId16"/>
    <p:sldId id="282" r:id="rId17"/>
    <p:sldId id="283" r:id="rId18"/>
    <p:sldId id="284" r:id="rId19"/>
    <p:sldId id="285" r:id="rId20"/>
    <p:sldId id="286" r:id="rId21"/>
    <p:sldId id="289" r:id="rId22"/>
    <p:sldId id="290" r:id="rId23"/>
    <p:sldId id="292" r:id="rId24"/>
    <p:sldId id="293" r:id="rId25"/>
    <p:sldId id="294" r:id="rId26"/>
    <p:sldId id="295" r:id="rId27"/>
    <p:sldId id="3806"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D752697-E54E-8749-BFB0-3455FC34E805}">
          <p14:sldIdLst>
            <p14:sldId id="268"/>
          </p14:sldIdLst>
        </p14:section>
        <p14:section name="Handmatig te bewerken slides" id="{12DF7B93-8A07-8C43-ACFD-9BF45D58C066}">
          <p14:sldIdLst>
            <p14:sldId id="264"/>
            <p14:sldId id="266"/>
            <p14:sldId id="3807"/>
            <p14:sldId id="272"/>
            <p14:sldId id="3808"/>
            <p14:sldId id="886"/>
            <p14:sldId id="3804"/>
            <p14:sldId id="3727"/>
            <p14:sldId id="3687"/>
            <p14:sldId id="280"/>
            <p14:sldId id="3805"/>
            <p14:sldId id="282"/>
            <p14:sldId id="283"/>
            <p14:sldId id="284"/>
            <p14:sldId id="285"/>
            <p14:sldId id="286"/>
            <p14:sldId id="289"/>
            <p14:sldId id="290"/>
            <p14:sldId id="292"/>
            <p14:sldId id="293"/>
            <p14:sldId id="294"/>
            <p14:sldId id="295"/>
            <p14:sldId id="380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912A03-C36E-80AF-0A43-D5AD39582AD8}" name="John Komen" initials="JK" userId="S::john.komen@ictu.nl::14c45a09-bc5e-4da7-bfde-7efdf777adc3" providerId="AD"/>
  <p188:author id="{771FDEA8-FCB9-7448-1776-194514F386BE}" name="Wendy Castelijns" initials="WC" userId="S::wendy.castelijns@ictu.nl::4a4249e2-f79f-47d8-8224-edc0d383ae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649"/>
    <a:srgbClr val="C71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3E5F7-556C-882F-DDD6-E4B6B92DE928}" v="8" dt="2025-09-03T10:39:56.523"/>
    <p1510:client id="{E3AE927F-8CCD-C398-5B8E-7DD4B9212680}" v="40" dt="2025-09-03T10:26:01.8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11A_507AB374.xml><?xml version="1.0" encoding="utf-8"?>
<p188:cmLst xmlns:a="http://schemas.openxmlformats.org/drawingml/2006/main" xmlns:r="http://schemas.openxmlformats.org/officeDocument/2006/relationships" xmlns:p188="http://schemas.microsoft.com/office/powerpoint/2018/8/main">
  <p188:cm id="{B689A5FE-DD67-4059-B0F1-B743AF444E59}" authorId="{30912A03-C36E-80AF-0A43-D5AD39582AD8}" created="2025-07-08T08:46:54.235">
    <pc:sldMkLst xmlns:pc="http://schemas.microsoft.com/office/powerpoint/2013/main/command">
      <pc:docMk/>
      <pc:sldMk cId="1350218612" sldId="282"/>
    </pc:sldMkLst>
    <p188:txBody>
      <a:bodyPr/>
      <a:lstStyle/>
      <a:p>
        <a:r>
          <a:rPr lang="nl-NL"/>
          <a:t>aanpassen naar werkgroep implementatie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20D41-B9BC-440A-9D22-4EA326EC40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BBA76DD0-0D2B-4D6A-9495-C70B47FFB2A6}">
      <dgm:prSet phldrT="[Tekst]" custT="1"/>
      <dgm:spPr/>
      <dgm:t>
        <a:bodyPr/>
        <a:lstStyle/>
        <a:p>
          <a:r>
            <a:rPr lang="nl-NL" sz="1200"/>
            <a:t>Werkgroepen faciliteren</a:t>
          </a:r>
        </a:p>
      </dgm:t>
    </dgm:pt>
    <dgm:pt modelId="{4F7E8930-0450-4BC1-9A2A-6B5DFCF44119}" type="parTrans" cxnId="{7A8EB502-B9DC-4E45-A201-BA65C5B900CE}">
      <dgm:prSet/>
      <dgm:spPr/>
      <dgm:t>
        <a:bodyPr/>
        <a:lstStyle/>
        <a:p>
          <a:endParaRPr lang="nl-NL" sz="1200"/>
        </a:p>
      </dgm:t>
    </dgm:pt>
    <dgm:pt modelId="{B25058F7-F057-457E-8D59-E25EEEF4AEEA}" type="sibTrans" cxnId="{7A8EB502-B9DC-4E45-A201-BA65C5B900CE}">
      <dgm:prSet/>
      <dgm:spPr/>
      <dgm:t>
        <a:bodyPr/>
        <a:lstStyle/>
        <a:p>
          <a:endParaRPr lang="nl-NL" sz="1200"/>
        </a:p>
      </dgm:t>
    </dgm:pt>
    <dgm:pt modelId="{E2F7AA1C-3ACE-41D3-8034-61AC4813D687}">
      <dgm:prSet phldrT="[Tekst]" custT="1"/>
      <dgm:spPr/>
      <dgm:t>
        <a:bodyPr/>
        <a:lstStyle/>
        <a:p>
          <a:r>
            <a:rPr lang="nl-NL" sz="1200"/>
            <a:t>Voortgang monitoren</a:t>
          </a:r>
        </a:p>
      </dgm:t>
    </dgm:pt>
    <dgm:pt modelId="{4E7D6E2E-19D2-4A9D-A308-FD15B19D0BF7}" type="parTrans" cxnId="{A5C0BF79-7AE5-47AF-A269-422A5E347DA3}">
      <dgm:prSet/>
      <dgm:spPr/>
      <dgm:t>
        <a:bodyPr/>
        <a:lstStyle/>
        <a:p>
          <a:endParaRPr lang="nl-NL" sz="1200"/>
        </a:p>
      </dgm:t>
    </dgm:pt>
    <dgm:pt modelId="{DD22A755-CC4B-41DD-93E5-DDFAAEC2D0C4}" type="sibTrans" cxnId="{A5C0BF79-7AE5-47AF-A269-422A5E347DA3}">
      <dgm:prSet/>
      <dgm:spPr/>
      <dgm:t>
        <a:bodyPr/>
        <a:lstStyle/>
        <a:p>
          <a:endParaRPr lang="nl-NL" sz="1200"/>
        </a:p>
      </dgm:t>
    </dgm:pt>
    <dgm:pt modelId="{B8929DBE-BCA8-472C-9185-C4D7FF3D38B2}">
      <dgm:prSet phldrT="[Tekst]" custT="1"/>
      <dgm:spPr/>
      <dgm:t>
        <a:bodyPr/>
        <a:lstStyle/>
        <a:p>
          <a:r>
            <a:rPr lang="nl-NL" sz="1200"/>
            <a:t>Werkgroep </a:t>
          </a:r>
          <a:r>
            <a:rPr lang="nl-NL" sz="1200">
              <a:latin typeface="Aptos Display" panose="02110004020202020204"/>
            </a:rPr>
            <a:t>implementatie</a:t>
          </a:r>
          <a:endParaRPr lang="nl-NL" sz="1200"/>
        </a:p>
      </dgm:t>
    </dgm:pt>
    <dgm:pt modelId="{E6DAD2C6-8902-49EA-A6A0-ABFECD62EEA0}" type="parTrans" cxnId="{5F30CAAB-A956-4F5F-A13B-4CEC017993A8}">
      <dgm:prSet/>
      <dgm:spPr/>
      <dgm:t>
        <a:bodyPr/>
        <a:lstStyle/>
        <a:p>
          <a:endParaRPr lang="nl-NL" sz="1200"/>
        </a:p>
      </dgm:t>
    </dgm:pt>
    <dgm:pt modelId="{15DB4DB4-B01C-4D75-8EA3-EB098406102E}" type="sibTrans" cxnId="{5F30CAAB-A956-4F5F-A13B-4CEC017993A8}">
      <dgm:prSet/>
      <dgm:spPr/>
      <dgm:t>
        <a:bodyPr/>
        <a:lstStyle/>
        <a:p>
          <a:endParaRPr lang="nl-NL" sz="1200"/>
        </a:p>
      </dgm:t>
    </dgm:pt>
    <dgm:pt modelId="{972D907E-4251-4EAA-9FCF-1720FDDBEDF1}">
      <dgm:prSet phldrT="[Tekst]" custT="1"/>
      <dgm:spPr/>
      <dgm:t>
        <a:bodyPr/>
        <a:lstStyle/>
        <a:p>
          <a:r>
            <a:rPr lang="nl-NL" sz="1200"/>
            <a:t>Inhoudelijke kennisdeling huidige en toekomstige zorgprocessen</a:t>
          </a:r>
        </a:p>
      </dgm:t>
    </dgm:pt>
    <dgm:pt modelId="{81B4DE1A-4E9A-400C-AABE-74B20C659AD4}" type="parTrans" cxnId="{1F5C3596-7BFC-4D23-BF01-7F49D4784EA6}">
      <dgm:prSet/>
      <dgm:spPr/>
      <dgm:t>
        <a:bodyPr/>
        <a:lstStyle/>
        <a:p>
          <a:endParaRPr lang="nl-NL" sz="1200"/>
        </a:p>
      </dgm:t>
    </dgm:pt>
    <dgm:pt modelId="{93F2A095-8E12-4E7F-BC45-B98FB388AFBC}" type="sibTrans" cxnId="{1F5C3596-7BFC-4D23-BF01-7F49D4784EA6}">
      <dgm:prSet/>
      <dgm:spPr/>
      <dgm:t>
        <a:bodyPr/>
        <a:lstStyle/>
        <a:p>
          <a:endParaRPr lang="nl-NL" sz="1200"/>
        </a:p>
      </dgm:t>
    </dgm:pt>
    <dgm:pt modelId="{D84C5F68-0716-488C-B6DA-692372CB9D06}">
      <dgm:prSet phldrT="[Tekst]" custT="1"/>
      <dgm:spPr/>
      <dgm:t>
        <a:bodyPr/>
        <a:lstStyle/>
        <a:p>
          <a:r>
            <a:rPr lang="nl-NL" sz="1200"/>
            <a:t>Aangeven van ontwikkelwensen </a:t>
          </a:r>
        </a:p>
      </dgm:t>
    </dgm:pt>
    <dgm:pt modelId="{D95D3187-8622-4332-8FC0-F6F801410037}" type="parTrans" cxnId="{5F805198-4A30-4365-A593-2CB5B0758C2C}">
      <dgm:prSet/>
      <dgm:spPr/>
      <dgm:t>
        <a:bodyPr/>
        <a:lstStyle/>
        <a:p>
          <a:endParaRPr lang="nl-NL" sz="1200"/>
        </a:p>
      </dgm:t>
    </dgm:pt>
    <dgm:pt modelId="{32C6C58E-2C9F-4124-9912-3E2D1F4E80FA}" type="sibTrans" cxnId="{5F805198-4A30-4365-A593-2CB5B0758C2C}">
      <dgm:prSet/>
      <dgm:spPr/>
      <dgm:t>
        <a:bodyPr/>
        <a:lstStyle/>
        <a:p>
          <a:endParaRPr lang="nl-NL" sz="1200"/>
        </a:p>
      </dgm:t>
    </dgm:pt>
    <dgm:pt modelId="{FA159DC4-1BAE-4EB9-B41E-7E1324333AC9}">
      <dgm:prSet phldrT="[Tekst]" custT="1"/>
      <dgm:spPr/>
      <dgm:t>
        <a:bodyPr/>
        <a:lstStyle/>
        <a:p>
          <a:r>
            <a:rPr lang="nl-NL" sz="1200"/>
            <a:t>Coördineren testen</a:t>
          </a:r>
        </a:p>
      </dgm:t>
    </dgm:pt>
    <dgm:pt modelId="{07BCEC45-019B-4414-A181-7D587D722467}" type="parTrans" cxnId="{A3FB180C-D203-41F7-A383-06BF1F60A7EF}">
      <dgm:prSet/>
      <dgm:spPr/>
      <dgm:t>
        <a:bodyPr/>
        <a:lstStyle/>
        <a:p>
          <a:endParaRPr lang="nl-NL" sz="1200"/>
        </a:p>
      </dgm:t>
    </dgm:pt>
    <dgm:pt modelId="{D0B5040E-AA4E-4EEB-A5D3-5EE6953A1046}" type="sibTrans" cxnId="{A3FB180C-D203-41F7-A383-06BF1F60A7EF}">
      <dgm:prSet/>
      <dgm:spPr/>
      <dgm:t>
        <a:bodyPr/>
        <a:lstStyle/>
        <a:p>
          <a:endParaRPr lang="nl-NL" sz="1200"/>
        </a:p>
      </dgm:t>
    </dgm:pt>
    <dgm:pt modelId="{3266E8E7-5360-4D12-9034-A25287EB9F53}">
      <dgm:prSet phldrT="[Tekst]" custT="1"/>
      <dgm:spPr/>
      <dgm:t>
        <a:bodyPr/>
        <a:lstStyle/>
        <a:p>
          <a:r>
            <a:rPr lang="nl-NL" sz="1200"/>
            <a:t>(Regionale) projectleiders</a:t>
          </a:r>
        </a:p>
      </dgm:t>
    </dgm:pt>
    <dgm:pt modelId="{B926550C-D440-4C4E-9AB8-3F878E7A6B51}" type="sibTrans" cxnId="{FA8E18B9-B84F-4864-AD3B-E5FD404624AB}">
      <dgm:prSet/>
      <dgm:spPr/>
      <dgm:t>
        <a:bodyPr/>
        <a:lstStyle/>
        <a:p>
          <a:endParaRPr lang="nl-NL" sz="1200"/>
        </a:p>
      </dgm:t>
    </dgm:pt>
    <dgm:pt modelId="{E47E94D0-E970-4D37-A0E4-5FB51438DB61}" type="parTrans" cxnId="{FA8E18B9-B84F-4864-AD3B-E5FD404624AB}">
      <dgm:prSet/>
      <dgm:spPr/>
      <dgm:t>
        <a:bodyPr/>
        <a:lstStyle/>
        <a:p>
          <a:endParaRPr lang="nl-NL" sz="1200"/>
        </a:p>
      </dgm:t>
    </dgm:pt>
    <dgm:pt modelId="{50E08227-15AA-4F1D-B22E-7BC97F7BC2D1}">
      <dgm:prSet phldrT="[Tekst]" custT="1"/>
      <dgm:spPr/>
      <dgm:t>
        <a:bodyPr/>
        <a:lstStyle/>
        <a:p>
          <a:r>
            <a:rPr lang="nl-NL" sz="1200"/>
            <a:t>Aanspreekpunt zijn voor vragen uit de regio</a:t>
          </a:r>
        </a:p>
      </dgm:t>
    </dgm:pt>
    <dgm:pt modelId="{483C354B-C494-492F-A6D3-61ACE55EB247}" type="parTrans" cxnId="{2C425AE0-6303-44B2-A70B-8A88BB612823}">
      <dgm:prSet/>
      <dgm:spPr/>
      <dgm:t>
        <a:bodyPr/>
        <a:lstStyle/>
        <a:p>
          <a:endParaRPr lang="nl-NL"/>
        </a:p>
      </dgm:t>
    </dgm:pt>
    <dgm:pt modelId="{4FAEECAC-8F19-41C4-A1A6-66B624D4F0A7}" type="sibTrans" cxnId="{2C425AE0-6303-44B2-A70B-8A88BB612823}">
      <dgm:prSet/>
      <dgm:spPr/>
      <dgm:t>
        <a:bodyPr/>
        <a:lstStyle/>
        <a:p>
          <a:endParaRPr lang="nl-NL"/>
        </a:p>
      </dgm:t>
    </dgm:pt>
    <dgm:pt modelId="{287F9C19-B8C9-49A2-B2C8-5332405E1739}">
      <dgm:prSet phldrT="[Tekst]" custT="1"/>
      <dgm:spPr/>
      <dgm:t>
        <a:bodyPr/>
        <a:lstStyle/>
        <a:p>
          <a:r>
            <a:rPr lang="nl-NL" sz="1200"/>
            <a:t>Connectie tussen regionale werkafspraken en landelijke richtlijnen</a:t>
          </a:r>
        </a:p>
      </dgm:t>
    </dgm:pt>
    <dgm:pt modelId="{66C50BE7-9A23-433D-989E-3CBBEC3FC288}" type="parTrans" cxnId="{D4C71466-10DA-438B-848F-F45546E41A06}">
      <dgm:prSet/>
      <dgm:spPr/>
      <dgm:t>
        <a:bodyPr/>
        <a:lstStyle/>
        <a:p>
          <a:endParaRPr lang="nl-NL"/>
        </a:p>
      </dgm:t>
    </dgm:pt>
    <dgm:pt modelId="{1767628F-092D-4979-B14C-0E98ACCDC5DF}" type="sibTrans" cxnId="{D4C71466-10DA-438B-848F-F45546E41A06}">
      <dgm:prSet/>
      <dgm:spPr/>
      <dgm:t>
        <a:bodyPr/>
        <a:lstStyle/>
        <a:p>
          <a:endParaRPr lang="nl-NL"/>
        </a:p>
      </dgm:t>
    </dgm:pt>
    <dgm:pt modelId="{E91EDBB1-2A45-423B-AFA0-814E9C1F0641}">
      <dgm:prSet phldrT="[Tekst]" custT="1"/>
      <dgm:spPr/>
      <dgm:t>
        <a:bodyPr/>
        <a:lstStyle/>
        <a:p>
          <a:r>
            <a:rPr lang="nl-NL" sz="1200"/>
            <a:t>Documenteren van afspraken</a:t>
          </a:r>
        </a:p>
      </dgm:t>
    </dgm:pt>
    <dgm:pt modelId="{82AACEAA-68EA-47A1-96DE-8C76A19FAEA6}" type="parTrans" cxnId="{B26328B5-5B08-4CE9-B0F5-FE93038C7585}">
      <dgm:prSet/>
      <dgm:spPr/>
      <dgm:t>
        <a:bodyPr/>
        <a:lstStyle/>
        <a:p>
          <a:endParaRPr lang="nl-NL"/>
        </a:p>
      </dgm:t>
    </dgm:pt>
    <dgm:pt modelId="{44DB248B-7472-4226-B1DC-FC21EF6BD2BC}" type="sibTrans" cxnId="{B26328B5-5B08-4CE9-B0F5-FE93038C7585}">
      <dgm:prSet/>
      <dgm:spPr/>
      <dgm:t>
        <a:bodyPr/>
        <a:lstStyle/>
        <a:p>
          <a:endParaRPr lang="nl-NL"/>
        </a:p>
      </dgm:t>
    </dgm:pt>
    <dgm:pt modelId="{C27946DE-68A0-4448-9B5F-EFCBAE098BCC}">
      <dgm:prSet phldrT="[Tekst]" custT="1"/>
      <dgm:spPr/>
      <dgm:t>
        <a:bodyPr/>
        <a:lstStyle/>
        <a:p>
          <a:r>
            <a:rPr lang="nl-NL" sz="1200"/>
            <a:t>Aanspreekpunt voor de interne projectorganisatie</a:t>
          </a:r>
        </a:p>
      </dgm:t>
    </dgm:pt>
    <dgm:pt modelId="{2B7E5217-1C7D-4463-A22F-DDA61764E671}" type="parTrans" cxnId="{7786BC05-05D8-4196-B8CF-ED7CF3A38A79}">
      <dgm:prSet/>
      <dgm:spPr/>
      <dgm:t>
        <a:bodyPr/>
        <a:lstStyle/>
        <a:p>
          <a:endParaRPr lang="nl-NL"/>
        </a:p>
      </dgm:t>
    </dgm:pt>
    <dgm:pt modelId="{F630C92B-20BD-4FB1-BA96-642F9635D9B4}" type="sibTrans" cxnId="{7786BC05-05D8-4196-B8CF-ED7CF3A38A79}">
      <dgm:prSet/>
      <dgm:spPr/>
      <dgm:t>
        <a:bodyPr/>
        <a:lstStyle/>
        <a:p>
          <a:endParaRPr lang="nl-NL"/>
        </a:p>
      </dgm:t>
    </dgm:pt>
    <dgm:pt modelId="{8D32DBB8-3B81-450B-A799-9274AA10B4A7}">
      <dgm:prSet phldrT="[Tekst]" custT="1"/>
      <dgm:spPr/>
      <dgm:t>
        <a:bodyPr/>
        <a:lstStyle/>
        <a:p>
          <a:r>
            <a:rPr lang="nl-NL" sz="1200"/>
            <a:t>Borging van werkafspraken</a:t>
          </a:r>
        </a:p>
      </dgm:t>
    </dgm:pt>
    <dgm:pt modelId="{15A36A2E-44EF-4498-BDC5-452A16644814}" type="parTrans" cxnId="{ED02A9E7-F37D-4357-B617-4F16822F0937}">
      <dgm:prSet/>
      <dgm:spPr/>
      <dgm:t>
        <a:bodyPr/>
        <a:lstStyle/>
        <a:p>
          <a:endParaRPr lang="nl-NL"/>
        </a:p>
      </dgm:t>
    </dgm:pt>
    <dgm:pt modelId="{E27F2AE7-2E0A-4BD4-80C0-4E33C42D887C}" type="sibTrans" cxnId="{ED02A9E7-F37D-4357-B617-4F16822F0937}">
      <dgm:prSet/>
      <dgm:spPr/>
      <dgm:t>
        <a:bodyPr/>
        <a:lstStyle/>
        <a:p>
          <a:endParaRPr lang="nl-NL"/>
        </a:p>
      </dgm:t>
    </dgm:pt>
    <dgm:pt modelId="{40727676-8AC5-4967-AB7B-0E8DAD1AA142}">
      <dgm:prSet phldrT="[Tekst]" custT="1"/>
      <dgm:spPr/>
      <dgm:t>
        <a:bodyPr/>
        <a:lstStyle/>
        <a:p>
          <a:r>
            <a:rPr lang="nl-NL" sz="1200" err="1"/>
            <a:t>Lessons</a:t>
          </a:r>
          <a:r>
            <a:rPr lang="nl-NL" sz="1200"/>
            <a:t> </a:t>
          </a:r>
          <a:r>
            <a:rPr lang="nl-NL" sz="1200" err="1"/>
            <a:t>learned</a:t>
          </a:r>
          <a:r>
            <a:rPr lang="nl-NL" sz="1200"/>
            <a:t> delen</a:t>
          </a:r>
        </a:p>
      </dgm:t>
    </dgm:pt>
    <dgm:pt modelId="{A15342E2-1563-4852-B377-E4BECF63E249}" type="parTrans" cxnId="{F5FFCD71-4A24-48F6-88BD-0C36D8ADE5F0}">
      <dgm:prSet/>
      <dgm:spPr/>
      <dgm:t>
        <a:bodyPr/>
        <a:lstStyle/>
        <a:p>
          <a:endParaRPr lang="nl-NL"/>
        </a:p>
      </dgm:t>
    </dgm:pt>
    <dgm:pt modelId="{556A38DF-B84D-4232-B391-FD0C1D64870A}" type="sibTrans" cxnId="{F5FFCD71-4A24-48F6-88BD-0C36D8ADE5F0}">
      <dgm:prSet/>
      <dgm:spPr/>
      <dgm:t>
        <a:bodyPr/>
        <a:lstStyle/>
        <a:p>
          <a:endParaRPr lang="nl-NL"/>
        </a:p>
      </dgm:t>
    </dgm:pt>
    <dgm:pt modelId="{FB01B922-A427-4FC1-ABEE-4F9EC95BE723}">
      <dgm:prSet phldrT="[Tekst]" custT="1"/>
      <dgm:spPr/>
      <dgm:t>
        <a:bodyPr/>
        <a:lstStyle/>
        <a:p>
          <a:r>
            <a:rPr lang="nl-NL" sz="1200"/>
            <a:t>Bewaken technische voortgang</a:t>
          </a:r>
        </a:p>
      </dgm:t>
    </dgm:pt>
    <dgm:pt modelId="{D4D07341-42DA-4F64-B800-FC1255594CED}" type="parTrans" cxnId="{774A4833-E6A6-4938-A1A9-F276ACEC4CF9}">
      <dgm:prSet/>
      <dgm:spPr/>
      <dgm:t>
        <a:bodyPr/>
        <a:lstStyle/>
        <a:p>
          <a:endParaRPr lang="nl-NL"/>
        </a:p>
      </dgm:t>
    </dgm:pt>
    <dgm:pt modelId="{D98EEDE7-C4D5-46BE-9C6F-5F92C7C9D064}" type="sibTrans" cxnId="{774A4833-E6A6-4938-A1A9-F276ACEC4CF9}">
      <dgm:prSet/>
      <dgm:spPr/>
      <dgm:t>
        <a:bodyPr/>
        <a:lstStyle/>
        <a:p>
          <a:endParaRPr lang="nl-NL"/>
        </a:p>
      </dgm:t>
    </dgm:pt>
    <dgm:pt modelId="{03E75E4B-9D53-40A0-8D0D-3428749465AA}">
      <dgm:prSet phldrT="[Tekst]" custT="1"/>
      <dgm:spPr/>
      <dgm:t>
        <a:bodyPr/>
        <a:lstStyle/>
        <a:p>
          <a:r>
            <a:rPr lang="nl-NL" sz="1200" err="1"/>
            <a:t>Lessons</a:t>
          </a:r>
          <a:r>
            <a:rPr lang="nl-NL" sz="1200"/>
            <a:t> </a:t>
          </a:r>
          <a:r>
            <a:rPr lang="nl-NL" sz="1200" err="1"/>
            <a:t>learned</a:t>
          </a:r>
          <a:r>
            <a:rPr lang="nl-NL" sz="1200"/>
            <a:t> delen</a:t>
          </a:r>
        </a:p>
      </dgm:t>
    </dgm:pt>
    <dgm:pt modelId="{8E9976AF-E3FC-462A-9060-B1367C0CB8D1}" type="parTrans" cxnId="{E3DFCD18-E4A7-43A1-B32E-0A20AB768403}">
      <dgm:prSet/>
      <dgm:spPr/>
      <dgm:t>
        <a:bodyPr/>
        <a:lstStyle/>
        <a:p>
          <a:endParaRPr lang="nl-NL"/>
        </a:p>
      </dgm:t>
    </dgm:pt>
    <dgm:pt modelId="{F00C1BDF-AB1C-402D-AA57-25C8AC01935D}" type="sibTrans" cxnId="{E3DFCD18-E4A7-43A1-B32E-0A20AB768403}">
      <dgm:prSet/>
      <dgm:spPr/>
      <dgm:t>
        <a:bodyPr/>
        <a:lstStyle/>
        <a:p>
          <a:endParaRPr lang="nl-NL"/>
        </a:p>
      </dgm:t>
    </dgm:pt>
    <dgm:pt modelId="{370A1CB9-553C-4B5E-A01A-39A8596810B6}">
      <dgm:prSet custT="1"/>
      <dgm:spPr/>
      <dgm:t>
        <a:bodyPr/>
        <a:lstStyle/>
        <a:p>
          <a:r>
            <a:rPr lang="nl-NL" sz="1200"/>
            <a:t>Programma Met spoed beschikbaar</a:t>
          </a:r>
        </a:p>
      </dgm:t>
    </dgm:pt>
    <dgm:pt modelId="{1621F905-1BB9-4365-85FE-313468744D5A}" type="parTrans" cxnId="{773C1BBD-3E4B-4DBE-89AA-44E167882D24}">
      <dgm:prSet/>
      <dgm:spPr/>
      <dgm:t>
        <a:bodyPr/>
        <a:lstStyle/>
        <a:p>
          <a:endParaRPr lang="nl-NL"/>
        </a:p>
      </dgm:t>
    </dgm:pt>
    <dgm:pt modelId="{A00DF942-C25B-4F1C-BD42-6363FE211EB3}" type="sibTrans" cxnId="{773C1BBD-3E4B-4DBE-89AA-44E167882D24}">
      <dgm:prSet/>
      <dgm:spPr/>
      <dgm:t>
        <a:bodyPr/>
        <a:lstStyle/>
        <a:p>
          <a:endParaRPr lang="nl-NL"/>
        </a:p>
      </dgm:t>
    </dgm:pt>
    <dgm:pt modelId="{BE49D0FF-4A2C-4483-8317-84CBC4A75F8B}">
      <dgm:prSet custT="1"/>
      <dgm:spPr/>
      <dgm:t>
        <a:bodyPr/>
        <a:lstStyle/>
        <a:p>
          <a:r>
            <a:rPr lang="nl-NL" sz="1200"/>
            <a:t>Stuurgroep</a:t>
          </a:r>
        </a:p>
      </dgm:t>
    </dgm:pt>
    <dgm:pt modelId="{D73C0CD5-FFD7-47AB-9AD6-F84836F99B13}" type="parTrans" cxnId="{295EDD26-759D-41D2-9398-597E0B3EFE65}">
      <dgm:prSet/>
      <dgm:spPr/>
      <dgm:t>
        <a:bodyPr/>
        <a:lstStyle/>
        <a:p>
          <a:endParaRPr lang="nl-NL"/>
        </a:p>
      </dgm:t>
    </dgm:pt>
    <dgm:pt modelId="{6BEBC480-3E57-41D5-9D6F-02DF60656A1C}" type="sibTrans" cxnId="{295EDD26-759D-41D2-9398-597E0B3EFE65}">
      <dgm:prSet/>
      <dgm:spPr/>
      <dgm:t>
        <a:bodyPr/>
        <a:lstStyle/>
        <a:p>
          <a:endParaRPr lang="nl-NL"/>
        </a:p>
      </dgm:t>
    </dgm:pt>
    <dgm:pt modelId="{DDCA80BF-A614-42D0-98B1-8F3E04C1D208}">
      <dgm:prSet custT="1"/>
      <dgm:spPr/>
      <dgm:t>
        <a:bodyPr/>
        <a:lstStyle/>
        <a:p>
          <a:r>
            <a:rPr lang="nl-NL" sz="1200"/>
            <a:t>Uitdragen doelstelling en het belang van het project binnen de organisatie</a:t>
          </a:r>
        </a:p>
      </dgm:t>
    </dgm:pt>
    <dgm:pt modelId="{4CF5D839-4B08-4B18-BE23-C102F1ADF90E}" type="parTrans" cxnId="{035B4DFA-0D37-4CAC-AB5A-D2A09DFF75CD}">
      <dgm:prSet/>
      <dgm:spPr/>
      <dgm:t>
        <a:bodyPr/>
        <a:lstStyle/>
        <a:p>
          <a:endParaRPr lang="nl-NL"/>
        </a:p>
      </dgm:t>
    </dgm:pt>
    <dgm:pt modelId="{87F96749-17FF-4B9F-A2F8-4A17F298443C}" type="sibTrans" cxnId="{035B4DFA-0D37-4CAC-AB5A-D2A09DFF75CD}">
      <dgm:prSet/>
      <dgm:spPr/>
      <dgm:t>
        <a:bodyPr/>
        <a:lstStyle/>
        <a:p>
          <a:endParaRPr lang="nl-NL"/>
        </a:p>
      </dgm:t>
    </dgm:pt>
    <dgm:pt modelId="{B6A2B7F4-4F53-42DB-A407-62E96B6F78CA}">
      <dgm:prSet/>
      <dgm:spPr/>
      <dgm:t>
        <a:bodyPr/>
        <a:lstStyle/>
        <a:p>
          <a:endParaRPr lang="nl-NL" sz="500"/>
        </a:p>
      </dgm:t>
    </dgm:pt>
    <dgm:pt modelId="{AC933A7A-FCD9-4BC1-9160-E2F86325EDD8}" type="parTrans" cxnId="{A8A06F71-793F-47A7-A022-F4D5C05250B7}">
      <dgm:prSet/>
      <dgm:spPr/>
      <dgm:t>
        <a:bodyPr/>
        <a:lstStyle/>
        <a:p>
          <a:endParaRPr lang="nl-NL"/>
        </a:p>
      </dgm:t>
    </dgm:pt>
    <dgm:pt modelId="{653D681B-652D-4228-9FD4-4C5C4ABF2F91}" type="sibTrans" cxnId="{A8A06F71-793F-47A7-A022-F4D5C05250B7}">
      <dgm:prSet/>
      <dgm:spPr/>
      <dgm:t>
        <a:bodyPr/>
        <a:lstStyle/>
        <a:p>
          <a:endParaRPr lang="nl-NL"/>
        </a:p>
      </dgm:t>
    </dgm:pt>
    <dgm:pt modelId="{FAB19713-6F5A-4A96-8702-2BA54037DFDA}">
      <dgm:prSet custT="1"/>
      <dgm:spPr/>
      <dgm:t>
        <a:bodyPr/>
        <a:lstStyle/>
        <a:p>
          <a:r>
            <a:rPr lang="nl-NL" sz="1200"/>
            <a:t>Financieren en (blijven) prioriteren van het project op de ICT-kalender</a:t>
          </a:r>
        </a:p>
      </dgm:t>
    </dgm:pt>
    <dgm:pt modelId="{BE9922AE-7CC0-4AED-85CF-EB7378098981}" type="parTrans" cxnId="{732414F4-75AF-4A0D-8965-4EF26FCD4466}">
      <dgm:prSet/>
      <dgm:spPr/>
      <dgm:t>
        <a:bodyPr/>
        <a:lstStyle/>
        <a:p>
          <a:endParaRPr lang="nl-NL"/>
        </a:p>
      </dgm:t>
    </dgm:pt>
    <dgm:pt modelId="{9F09F71C-B3D3-4442-879F-1BA08A4FE178}" type="sibTrans" cxnId="{732414F4-75AF-4A0D-8965-4EF26FCD4466}">
      <dgm:prSet/>
      <dgm:spPr/>
      <dgm:t>
        <a:bodyPr/>
        <a:lstStyle/>
        <a:p>
          <a:endParaRPr lang="nl-NL"/>
        </a:p>
      </dgm:t>
    </dgm:pt>
    <dgm:pt modelId="{8006DED0-052C-4958-9FD5-249ED583F9F1}">
      <dgm:prSet custT="1"/>
      <dgm:spPr/>
      <dgm:t>
        <a:bodyPr/>
        <a:lstStyle/>
        <a:p>
          <a:r>
            <a:rPr lang="nl-NL" sz="1200"/>
            <a:t>Kaders opstellen rondom voorwaarden/verwachtingen/deliverables op het gebied van gebruik/techniek</a:t>
          </a:r>
        </a:p>
      </dgm:t>
    </dgm:pt>
    <dgm:pt modelId="{C52C8F5B-77E0-4DAF-A15B-6E91A0B2FCEC}" type="parTrans" cxnId="{ED55665C-364F-409C-ADDA-0CAA9E5619CC}">
      <dgm:prSet/>
      <dgm:spPr/>
      <dgm:t>
        <a:bodyPr/>
        <a:lstStyle/>
        <a:p>
          <a:endParaRPr lang="nl-NL"/>
        </a:p>
      </dgm:t>
    </dgm:pt>
    <dgm:pt modelId="{FD26006D-B20F-43FB-9878-BBD279EDD1DC}" type="sibTrans" cxnId="{ED55665C-364F-409C-ADDA-0CAA9E5619CC}">
      <dgm:prSet/>
      <dgm:spPr/>
      <dgm:t>
        <a:bodyPr/>
        <a:lstStyle/>
        <a:p>
          <a:endParaRPr lang="nl-NL"/>
        </a:p>
      </dgm:t>
    </dgm:pt>
    <dgm:pt modelId="{FB208317-9445-44F6-BB61-CC9237403ECC}">
      <dgm:prSet custT="1"/>
      <dgm:spPr/>
      <dgm:t>
        <a:bodyPr/>
        <a:lstStyle/>
        <a:p>
          <a:r>
            <a:rPr lang="nl-NL" sz="1200" err="1"/>
            <a:t>Lessons</a:t>
          </a:r>
          <a:r>
            <a:rPr lang="nl-NL" sz="1200"/>
            <a:t> </a:t>
          </a:r>
          <a:r>
            <a:rPr lang="nl-NL" sz="1200" err="1"/>
            <a:t>learned</a:t>
          </a:r>
          <a:r>
            <a:rPr lang="nl-NL" sz="1200"/>
            <a:t> ophalen</a:t>
          </a:r>
        </a:p>
      </dgm:t>
    </dgm:pt>
    <dgm:pt modelId="{696EEF2F-7A8F-49C8-A60E-011A3E97DAEB}" type="parTrans" cxnId="{2EF1E2C8-9BDC-45A1-9279-4F530A28E153}">
      <dgm:prSet/>
      <dgm:spPr/>
      <dgm:t>
        <a:bodyPr/>
        <a:lstStyle/>
        <a:p>
          <a:endParaRPr lang="nl-NL"/>
        </a:p>
      </dgm:t>
    </dgm:pt>
    <dgm:pt modelId="{A640510E-B908-4C8A-8004-CD3A136E58B2}" type="sibTrans" cxnId="{2EF1E2C8-9BDC-45A1-9279-4F530A28E153}">
      <dgm:prSet/>
      <dgm:spPr/>
      <dgm:t>
        <a:bodyPr/>
        <a:lstStyle/>
        <a:p>
          <a:endParaRPr lang="nl-NL"/>
        </a:p>
      </dgm:t>
    </dgm:pt>
    <dgm:pt modelId="{5FCF5865-029B-4F73-9C15-AB8AC9303D8E}">
      <dgm:prSet phldr="0" custT="1"/>
      <dgm:spPr/>
      <dgm:t>
        <a:bodyPr/>
        <a:lstStyle/>
        <a:p>
          <a:pPr rtl="0"/>
          <a:r>
            <a:rPr lang="nl-NL" sz="1200">
              <a:latin typeface="Aptos Display" panose="02110004020202020204"/>
            </a:rPr>
            <a:t>Regelen techniek</a:t>
          </a:r>
        </a:p>
      </dgm:t>
    </dgm:pt>
    <dgm:pt modelId="{1EEE5E46-38F7-4853-BE3D-486B02562F30}" type="parTrans" cxnId="{3C5CBF1C-1DD6-4069-B703-6B7884CC8643}">
      <dgm:prSet/>
      <dgm:spPr/>
    </dgm:pt>
    <dgm:pt modelId="{E01A8B55-C58B-4C01-BA90-CB8C2B294532}" type="sibTrans" cxnId="{3C5CBF1C-1DD6-4069-B703-6B7884CC8643}">
      <dgm:prSet/>
      <dgm:spPr/>
    </dgm:pt>
    <dgm:pt modelId="{59897010-E86A-4558-BAEF-4D1CAA5B1B70}" type="pres">
      <dgm:prSet presAssocID="{3CB20D41-B9BC-440A-9D22-4EA326EC402B}" presName="Name0" presStyleCnt="0">
        <dgm:presLayoutVars>
          <dgm:dir/>
          <dgm:animLvl val="lvl"/>
          <dgm:resizeHandles val="exact"/>
        </dgm:presLayoutVars>
      </dgm:prSet>
      <dgm:spPr/>
    </dgm:pt>
    <dgm:pt modelId="{DB8C105C-736C-47F0-B31A-0A174B40B122}" type="pres">
      <dgm:prSet presAssocID="{BE49D0FF-4A2C-4483-8317-84CBC4A75F8B}" presName="composite" presStyleCnt="0"/>
      <dgm:spPr/>
    </dgm:pt>
    <dgm:pt modelId="{3EA28329-FEBB-42DB-A0A5-76BC2E02FBB6}" type="pres">
      <dgm:prSet presAssocID="{BE49D0FF-4A2C-4483-8317-84CBC4A75F8B}" presName="parTx" presStyleLbl="alignNode1" presStyleIdx="0" presStyleCnt="4">
        <dgm:presLayoutVars>
          <dgm:chMax val="0"/>
          <dgm:chPref val="0"/>
          <dgm:bulletEnabled val="1"/>
        </dgm:presLayoutVars>
      </dgm:prSet>
      <dgm:spPr/>
    </dgm:pt>
    <dgm:pt modelId="{C2BAFCFE-0397-4FE7-97CA-4F09FA0A30DA}" type="pres">
      <dgm:prSet presAssocID="{BE49D0FF-4A2C-4483-8317-84CBC4A75F8B}" presName="desTx" presStyleLbl="alignAccFollowNode1" presStyleIdx="0" presStyleCnt="4">
        <dgm:presLayoutVars>
          <dgm:bulletEnabled val="1"/>
        </dgm:presLayoutVars>
      </dgm:prSet>
      <dgm:spPr/>
    </dgm:pt>
    <dgm:pt modelId="{DA73AC1E-6801-4E85-81D7-A147B29DC19C}" type="pres">
      <dgm:prSet presAssocID="{6BEBC480-3E57-41D5-9D6F-02DF60656A1C}" presName="space" presStyleCnt="0"/>
      <dgm:spPr/>
    </dgm:pt>
    <dgm:pt modelId="{3457FC2B-E9B8-4BB8-965F-7E0CF60CCFC5}" type="pres">
      <dgm:prSet presAssocID="{3266E8E7-5360-4D12-9034-A25287EB9F53}" presName="composite" presStyleCnt="0"/>
      <dgm:spPr/>
    </dgm:pt>
    <dgm:pt modelId="{6F4F0884-3EC3-45DF-8A7D-7FCCD37D1451}" type="pres">
      <dgm:prSet presAssocID="{3266E8E7-5360-4D12-9034-A25287EB9F53}" presName="parTx" presStyleLbl="alignNode1" presStyleIdx="1" presStyleCnt="4">
        <dgm:presLayoutVars>
          <dgm:chMax val="0"/>
          <dgm:chPref val="0"/>
          <dgm:bulletEnabled val="1"/>
        </dgm:presLayoutVars>
      </dgm:prSet>
      <dgm:spPr/>
    </dgm:pt>
    <dgm:pt modelId="{F7306AA0-FDE6-4B80-9DDB-CB2BF09456CA}" type="pres">
      <dgm:prSet presAssocID="{3266E8E7-5360-4D12-9034-A25287EB9F53}" presName="desTx" presStyleLbl="alignAccFollowNode1" presStyleIdx="1" presStyleCnt="4">
        <dgm:presLayoutVars>
          <dgm:bulletEnabled val="1"/>
        </dgm:presLayoutVars>
      </dgm:prSet>
      <dgm:spPr/>
    </dgm:pt>
    <dgm:pt modelId="{EAF67656-DF26-457C-B5B4-E02AF5A96B64}" type="pres">
      <dgm:prSet presAssocID="{B926550C-D440-4C4E-9AB8-3F878E7A6B51}" presName="space" presStyleCnt="0"/>
      <dgm:spPr/>
    </dgm:pt>
    <dgm:pt modelId="{8D8E391E-E247-4DB2-95FB-712ED7D62DFE}" type="pres">
      <dgm:prSet presAssocID="{B8929DBE-BCA8-472C-9185-C4D7FF3D38B2}" presName="composite" presStyleCnt="0"/>
      <dgm:spPr/>
    </dgm:pt>
    <dgm:pt modelId="{A13ED80F-2E6F-42EF-8FD0-85A3B46E675A}" type="pres">
      <dgm:prSet presAssocID="{B8929DBE-BCA8-472C-9185-C4D7FF3D38B2}" presName="parTx" presStyleLbl="alignNode1" presStyleIdx="2" presStyleCnt="4">
        <dgm:presLayoutVars>
          <dgm:chMax val="0"/>
          <dgm:chPref val="0"/>
          <dgm:bulletEnabled val="1"/>
        </dgm:presLayoutVars>
      </dgm:prSet>
      <dgm:spPr/>
    </dgm:pt>
    <dgm:pt modelId="{5DB00B62-DD3B-4CFB-9802-D381D18C8387}" type="pres">
      <dgm:prSet presAssocID="{B8929DBE-BCA8-472C-9185-C4D7FF3D38B2}" presName="desTx" presStyleLbl="alignAccFollowNode1" presStyleIdx="2" presStyleCnt="4">
        <dgm:presLayoutVars>
          <dgm:bulletEnabled val="1"/>
        </dgm:presLayoutVars>
      </dgm:prSet>
      <dgm:spPr/>
    </dgm:pt>
    <dgm:pt modelId="{BE46057A-4618-4E6B-A0C2-C37C3C4C7FDF}" type="pres">
      <dgm:prSet presAssocID="{15DB4DB4-B01C-4D75-8EA3-EB098406102E}" presName="space" presStyleCnt="0"/>
      <dgm:spPr/>
    </dgm:pt>
    <dgm:pt modelId="{C5C7538B-02D5-402A-BD23-3834B245CCE1}" type="pres">
      <dgm:prSet presAssocID="{370A1CB9-553C-4B5E-A01A-39A8596810B6}" presName="composite" presStyleCnt="0"/>
      <dgm:spPr/>
    </dgm:pt>
    <dgm:pt modelId="{F2E1C8A2-C33D-408D-B722-B6628282E1BE}" type="pres">
      <dgm:prSet presAssocID="{370A1CB9-553C-4B5E-A01A-39A8596810B6}" presName="parTx" presStyleLbl="alignNode1" presStyleIdx="3" presStyleCnt="4">
        <dgm:presLayoutVars>
          <dgm:chMax val="0"/>
          <dgm:chPref val="0"/>
          <dgm:bulletEnabled val="1"/>
        </dgm:presLayoutVars>
      </dgm:prSet>
      <dgm:spPr/>
    </dgm:pt>
    <dgm:pt modelId="{7C7DF3FC-C403-4A8C-8A96-F501534D23C7}" type="pres">
      <dgm:prSet presAssocID="{370A1CB9-553C-4B5E-A01A-39A8596810B6}" presName="desTx" presStyleLbl="alignAccFollowNode1" presStyleIdx="3" presStyleCnt="4">
        <dgm:presLayoutVars>
          <dgm:bulletEnabled val="1"/>
        </dgm:presLayoutVars>
      </dgm:prSet>
      <dgm:spPr/>
    </dgm:pt>
  </dgm:ptLst>
  <dgm:cxnLst>
    <dgm:cxn modelId="{7A8EB502-B9DC-4E45-A201-BA65C5B900CE}" srcId="{3266E8E7-5360-4D12-9034-A25287EB9F53}" destId="{BBA76DD0-0D2B-4D6A-9495-C70B47FFB2A6}" srcOrd="0" destOrd="0" parTransId="{4F7E8930-0450-4BC1-9A2A-6B5DFCF44119}" sibTransId="{B25058F7-F057-457E-8D59-E25EEEF4AEEA}"/>
    <dgm:cxn modelId="{7786BC05-05D8-4196-B8CF-ED7CF3A38A79}" srcId="{B8929DBE-BCA8-472C-9185-C4D7FF3D38B2}" destId="{C27946DE-68A0-4448-9B5F-EFCBAE098BCC}" srcOrd="2" destOrd="0" parTransId="{2B7E5217-1C7D-4463-A22F-DDA61764E671}" sibTransId="{F630C92B-20BD-4FB1-BA96-642F9635D9B4}"/>
    <dgm:cxn modelId="{14F7B407-8B48-4D01-86FA-43E708B21D9C}" type="presOf" srcId="{BE49D0FF-4A2C-4483-8317-84CBC4A75F8B}" destId="{3EA28329-FEBB-42DB-A0A5-76BC2E02FBB6}" srcOrd="0" destOrd="0" presId="urn:microsoft.com/office/officeart/2005/8/layout/hList1"/>
    <dgm:cxn modelId="{A3FB180C-D203-41F7-A383-06BF1F60A7EF}" srcId="{B8929DBE-BCA8-472C-9185-C4D7FF3D38B2}" destId="{FA159DC4-1BAE-4EB9-B41E-7E1324333AC9}" srcOrd="6" destOrd="0" parTransId="{07BCEC45-019B-4414-A181-7D587D722467}" sibTransId="{D0B5040E-AA4E-4EEB-A5D3-5EE6953A1046}"/>
    <dgm:cxn modelId="{CB4B1D13-DEAC-469B-A8EB-3B9E84B33D52}" type="presOf" srcId="{3266E8E7-5360-4D12-9034-A25287EB9F53}" destId="{6F4F0884-3EC3-45DF-8A7D-7FCCD37D1451}" srcOrd="0" destOrd="0" presId="urn:microsoft.com/office/officeart/2005/8/layout/hList1"/>
    <dgm:cxn modelId="{AD6B7517-32E9-4DAE-AD00-846C8C8F7200}" type="presOf" srcId="{8D32DBB8-3B81-450B-A799-9274AA10B4A7}" destId="{5DB00B62-DD3B-4CFB-9802-D381D18C8387}" srcOrd="0" destOrd="3" presId="urn:microsoft.com/office/officeart/2005/8/layout/hList1"/>
    <dgm:cxn modelId="{E3DFCD18-E4A7-43A1-B32E-0A20AB768403}" srcId="{B8929DBE-BCA8-472C-9185-C4D7FF3D38B2}" destId="{03E75E4B-9D53-40A0-8D0D-3428749465AA}" srcOrd="8" destOrd="0" parTransId="{8E9976AF-E3FC-462A-9060-B1367C0CB8D1}" sibTransId="{F00C1BDF-AB1C-402D-AA57-25C8AC01935D}"/>
    <dgm:cxn modelId="{EA6E711C-DD6E-4B9D-9725-6830C1621606}" type="presOf" srcId="{BBA76DD0-0D2B-4D6A-9495-C70B47FFB2A6}" destId="{F7306AA0-FDE6-4B80-9DDB-CB2BF09456CA}" srcOrd="0" destOrd="0" presId="urn:microsoft.com/office/officeart/2005/8/layout/hList1"/>
    <dgm:cxn modelId="{3C5CBF1C-1DD6-4069-B703-6B7884CC8643}" srcId="{B8929DBE-BCA8-472C-9185-C4D7FF3D38B2}" destId="{5FCF5865-029B-4F73-9C15-AB8AC9303D8E}" srcOrd="5" destOrd="0" parTransId="{1EEE5E46-38F7-4853-BE3D-486B02562F30}" sibTransId="{E01A8B55-C58B-4C01-BA90-CB8C2B294532}"/>
    <dgm:cxn modelId="{3861EB20-1188-4C57-B933-14DD016DCE00}" type="presOf" srcId="{E91EDBB1-2A45-423B-AFA0-814E9C1F0641}" destId="{F7306AA0-FDE6-4B80-9DDB-CB2BF09456CA}" srcOrd="0" destOrd="4" presId="urn:microsoft.com/office/officeart/2005/8/layout/hList1"/>
    <dgm:cxn modelId="{295EDD26-759D-41D2-9398-597E0B3EFE65}" srcId="{3CB20D41-B9BC-440A-9D22-4EA326EC402B}" destId="{BE49D0FF-4A2C-4483-8317-84CBC4A75F8B}" srcOrd="0" destOrd="0" parTransId="{D73C0CD5-FFD7-47AB-9AD6-F84836F99B13}" sibTransId="{6BEBC480-3E57-41D5-9D6F-02DF60656A1C}"/>
    <dgm:cxn modelId="{774A4833-E6A6-4938-A1A9-F276ACEC4CF9}" srcId="{B8929DBE-BCA8-472C-9185-C4D7FF3D38B2}" destId="{FB01B922-A427-4FC1-ABEE-4F9EC95BE723}" srcOrd="7" destOrd="0" parTransId="{D4D07341-42DA-4F64-B800-FC1255594CED}" sibTransId="{D98EEDE7-C4D5-46BE-9C6F-5F92C7C9D064}"/>
    <dgm:cxn modelId="{ED55665C-364F-409C-ADDA-0CAA9E5619CC}" srcId="{370A1CB9-553C-4B5E-A01A-39A8596810B6}" destId="{8006DED0-052C-4958-9FD5-249ED583F9F1}" srcOrd="0" destOrd="0" parTransId="{C52C8F5B-77E0-4DAF-A15B-6E91A0B2FCEC}" sibTransId="{FD26006D-B20F-43FB-9878-BBD279EDD1DC}"/>
    <dgm:cxn modelId="{BD69BD5F-C961-4F66-AD7D-99F3C0BC8613}" type="presOf" srcId="{B8929DBE-BCA8-472C-9185-C4D7FF3D38B2}" destId="{A13ED80F-2E6F-42EF-8FD0-85A3B46E675A}" srcOrd="0" destOrd="0" presId="urn:microsoft.com/office/officeart/2005/8/layout/hList1"/>
    <dgm:cxn modelId="{A1670C62-CAE8-44CC-AA3D-A86878646F10}" type="presOf" srcId="{FB208317-9445-44F6-BB61-CC9237403ECC}" destId="{7C7DF3FC-C403-4A8C-8A96-F501534D23C7}" srcOrd="0" destOrd="1" presId="urn:microsoft.com/office/officeart/2005/8/layout/hList1"/>
    <dgm:cxn modelId="{735CC042-8D41-49FA-872E-5C66D2A2EA61}" type="presOf" srcId="{E2F7AA1C-3ACE-41D3-8034-61AC4813D687}" destId="{F7306AA0-FDE6-4B80-9DDB-CB2BF09456CA}" srcOrd="0" destOrd="1" presId="urn:microsoft.com/office/officeart/2005/8/layout/hList1"/>
    <dgm:cxn modelId="{D4C71466-10DA-438B-848F-F45546E41A06}" srcId="{3266E8E7-5360-4D12-9034-A25287EB9F53}" destId="{287F9C19-B8C9-49A2-B2C8-5332405E1739}" srcOrd="3" destOrd="0" parTransId="{66C50BE7-9A23-433D-989E-3CBBEC3FC288}" sibTransId="{1767628F-092D-4979-B14C-0E98ACCDC5DF}"/>
    <dgm:cxn modelId="{27FE6646-5FE3-4F6F-940F-B74C86095580}" type="presOf" srcId="{B6A2B7F4-4F53-42DB-A407-62E96B6F78CA}" destId="{C2BAFCFE-0397-4FE7-97CA-4F09FA0A30DA}" srcOrd="0" destOrd="2" presId="urn:microsoft.com/office/officeart/2005/8/layout/hList1"/>
    <dgm:cxn modelId="{243BF646-4E61-4BBB-B84C-3E9D6864B847}" type="presOf" srcId="{40727676-8AC5-4967-AB7B-0E8DAD1AA142}" destId="{5DB00B62-DD3B-4CFB-9802-D381D18C8387}" srcOrd="0" destOrd="4" presId="urn:microsoft.com/office/officeart/2005/8/layout/hList1"/>
    <dgm:cxn modelId="{934F6448-333C-4DD0-A45F-BFE2972C3321}" type="presOf" srcId="{FAB19713-6F5A-4A96-8702-2BA54037DFDA}" destId="{C2BAFCFE-0397-4FE7-97CA-4F09FA0A30DA}" srcOrd="0" destOrd="1" presId="urn:microsoft.com/office/officeart/2005/8/layout/hList1"/>
    <dgm:cxn modelId="{4F37064A-0166-4DA7-B702-3C3E09CA5A7B}" type="presOf" srcId="{370A1CB9-553C-4B5E-A01A-39A8596810B6}" destId="{F2E1C8A2-C33D-408D-B722-B6628282E1BE}" srcOrd="0" destOrd="0" presId="urn:microsoft.com/office/officeart/2005/8/layout/hList1"/>
    <dgm:cxn modelId="{A8A06F71-793F-47A7-A022-F4D5C05250B7}" srcId="{BE49D0FF-4A2C-4483-8317-84CBC4A75F8B}" destId="{B6A2B7F4-4F53-42DB-A407-62E96B6F78CA}" srcOrd="2" destOrd="0" parTransId="{AC933A7A-FCD9-4BC1-9160-E2F86325EDD8}" sibTransId="{653D681B-652D-4228-9FD4-4C5C4ABF2F91}"/>
    <dgm:cxn modelId="{F5FFCD71-4A24-48F6-88BD-0C36D8ADE5F0}" srcId="{B8929DBE-BCA8-472C-9185-C4D7FF3D38B2}" destId="{40727676-8AC5-4967-AB7B-0E8DAD1AA142}" srcOrd="4" destOrd="0" parTransId="{A15342E2-1563-4852-B377-E4BECF63E249}" sibTransId="{556A38DF-B84D-4232-B391-FD0C1D64870A}"/>
    <dgm:cxn modelId="{96109472-F72A-42D8-987F-DAC9D86A77E8}" type="presOf" srcId="{972D907E-4251-4EAA-9FCF-1720FDDBEDF1}" destId="{5DB00B62-DD3B-4CFB-9802-D381D18C8387}" srcOrd="0" destOrd="0" presId="urn:microsoft.com/office/officeart/2005/8/layout/hList1"/>
    <dgm:cxn modelId="{A5C0BF79-7AE5-47AF-A269-422A5E347DA3}" srcId="{3266E8E7-5360-4D12-9034-A25287EB9F53}" destId="{E2F7AA1C-3ACE-41D3-8034-61AC4813D687}" srcOrd="1" destOrd="0" parTransId="{4E7D6E2E-19D2-4A9D-A308-FD15B19D0BF7}" sibTransId="{DD22A755-CC4B-41DD-93E5-DDFAAEC2D0C4}"/>
    <dgm:cxn modelId="{0E5A657F-148B-4D32-A9BB-DBEF35D216A7}" type="presOf" srcId="{5FCF5865-029B-4F73-9C15-AB8AC9303D8E}" destId="{5DB00B62-DD3B-4CFB-9802-D381D18C8387}" srcOrd="0" destOrd="5" presId="urn:microsoft.com/office/officeart/2005/8/layout/hList1"/>
    <dgm:cxn modelId="{16DF0B82-895C-41F8-B51B-7725C8BC1D68}" type="presOf" srcId="{FA159DC4-1BAE-4EB9-B41E-7E1324333AC9}" destId="{5DB00B62-DD3B-4CFB-9802-D381D18C8387}" srcOrd="0" destOrd="6" presId="urn:microsoft.com/office/officeart/2005/8/layout/hList1"/>
    <dgm:cxn modelId="{1F5C3596-7BFC-4D23-BF01-7F49D4784EA6}" srcId="{B8929DBE-BCA8-472C-9185-C4D7FF3D38B2}" destId="{972D907E-4251-4EAA-9FCF-1720FDDBEDF1}" srcOrd="0" destOrd="0" parTransId="{81B4DE1A-4E9A-400C-AABE-74B20C659AD4}" sibTransId="{93F2A095-8E12-4E7F-BC45-B98FB388AFBC}"/>
    <dgm:cxn modelId="{5F805198-4A30-4365-A593-2CB5B0758C2C}" srcId="{B8929DBE-BCA8-472C-9185-C4D7FF3D38B2}" destId="{D84C5F68-0716-488C-B6DA-692372CB9D06}" srcOrd="1" destOrd="0" parTransId="{D95D3187-8622-4332-8FC0-F6F801410037}" sibTransId="{32C6C58E-2C9F-4124-9912-3E2D1F4E80FA}"/>
    <dgm:cxn modelId="{44A5C3A0-31F1-474C-AD01-D4D0D8FC6D16}" type="presOf" srcId="{DDCA80BF-A614-42D0-98B1-8F3E04C1D208}" destId="{C2BAFCFE-0397-4FE7-97CA-4F09FA0A30DA}" srcOrd="0" destOrd="0" presId="urn:microsoft.com/office/officeart/2005/8/layout/hList1"/>
    <dgm:cxn modelId="{3C3EEAA7-4423-4C2B-BC78-08F79F41110A}" type="presOf" srcId="{FB01B922-A427-4FC1-ABEE-4F9EC95BE723}" destId="{5DB00B62-DD3B-4CFB-9802-D381D18C8387}" srcOrd="0" destOrd="7" presId="urn:microsoft.com/office/officeart/2005/8/layout/hList1"/>
    <dgm:cxn modelId="{5F30CAAB-A956-4F5F-A13B-4CEC017993A8}" srcId="{3CB20D41-B9BC-440A-9D22-4EA326EC402B}" destId="{B8929DBE-BCA8-472C-9185-C4D7FF3D38B2}" srcOrd="2" destOrd="0" parTransId="{E6DAD2C6-8902-49EA-A6A0-ABFECD62EEA0}" sibTransId="{15DB4DB4-B01C-4D75-8EA3-EB098406102E}"/>
    <dgm:cxn modelId="{B26328B5-5B08-4CE9-B0F5-FE93038C7585}" srcId="{3266E8E7-5360-4D12-9034-A25287EB9F53}" destId="{E91EDBB1-2A45-423B-AFA0-814E9C1F0641}" srcOrd="4" destOrd="0" parTransId="{82AACEAA-68EA-47A1-96DE-8C76A19FAEA6}" sibTransId="{44DB248B-7472-4226-B1DC-FC21EF6BD2BC}"/>
    <dgm:cxn modelId="{FA8E18B9-B84F-4864-AD3B-E5FD404624AB}" srcId="{3CB20D41-B9BC-440A-9D22-4EA326EC402B}" destId="{3266E8E7-5360-4D12-9034-A25287EB9F53}" srcOrd="1" destOrd="0" parTransId="{E47E94D0-E970-4D37-A0E4-5FB51438DB61}" sibTransId="{B926550C-D440-4C4E-9AB8-3F878E7A6B51}"/>
    <dgm:cxn modelId="{773C1BBD-3E4B-4DBE-89AA-44E167882D24}" srcId="{3CB20D41-B9BC-440A-9D22-4EA326EC402B}" destId="{370A1CB9-553C-4B5E-A01A-39A8596810B6}" srcOrd="3" destOrd="0" parTransId="{1621F905-1BB9-4365-85FE-313468744D5A}" sibTransId="{A00DF942-C25B-4F1C-BD42-6363FE211EB3}"/>
    <dgm:cxn modelId="{77BC1DC0-C4CA-4AB5-9715-F30DFCCF6FA6}" type="presOf" srcId="{8006DED0-052C-4958-9FD5-249ED583F9F1}" destId="{7C7DF3FC-C403-4A8C-8A96-F501534D23C7}" srcOrd="0" destOrd="0" presId="urn:microsoft.com/office/officeart/2005/8/layout/hList1"/>
    <dgm:cxn modelId="{2EF1E2C8-9BDC-45A1-9279-4F530A28E153}" srcId="{370A1CB9-553C-4B5E-A01A-39A8596810B6}" destId="{FB208317-9445-44F6-BB61-CC9237403ECC}" srcOrd="1" destOrd="0" parTransId="{696EEF2F-7A8F-49C8-A60E-011A3E97DAEB}" sibTransId="{A640510E-B908-4C8A-8004-CD3A136E58B2}"/>
    <dgm:cxn modelId="{2B56AED8-C272-4674-BEAC-4D9B48000DB1}" type="presOf" srcId="{3CB20D41-B9BC-440A-9D22-4EA326EC402B}" destId="{59897010-E86A-4558-BAEF-4D1CAA5B1B70}" srcOrd="0" destOrd="0" presId="urn:microsoft.com/office/officeart/2005/8/layout/hList1"/>
    <dgm:cxn modelId="{9A7421DB-03AD-4E46-BD9F-ADF7C3BF460C}" type="presOf" srcId="{D84C5F68-0716-488C-B6DA-692372CB9D06}" destId="{5DB00B62-DD3B-4CFB-9802-D381D18C8387}" srcOrd="0" destOrd="1" presId="urn:microsoft.com/office/officeart/2005/8/layout/hList1"/>
    <dgm:cxn modelId="{2C425AE0-6303-44B2-A70B-8A88BB612823}" srcId="{3266E8E7-5360-4D12-9034-A25287EB9F53}" destId="{50E08227-15AA-4F1D-B22E-7BC97F7BC2D1}" srcOrd="2" destOrd="0" parTransId="{483C354B-C494-492F-A6D3-61ACE55EB247}" sibTransId="{4FAEECAC-8F19-41C4-A1A6-66B624D4F0A7}"/>
    <dgm:cxn modelId="{ED02A9E7-F37D-4357-B617-4F16822F0937}" srcId="{B8929DBE-BCA8-472C-9185-C4D7FF3D38B2}" destId="{8D32DBB8-3B81-450B-A799-9274AA10B4A7}" srcOrd="3" destOrd="0" parTransId="{15A36A2E-44EF-4498-BDC5-452A16644814}" sibTransId="{E27F2AE7-2E0A-4BD4-80C0-4E33C42D887C}"/>
    <dgm:cxn modelId="{D050A9E7-FC06-488C-8355-EBD3B0C7BE57}" type="presOf" srcId="{C27946DE-68A0-4448-9B5F-EFCBAE098BCC}" destId="{5DB00B62-DD3B-4CFB-9802-D381D18C8387}" srcOrd="0" destOrd="2" presId="urn:microsoft.com/office/officeart/2005/8/layout/hList1"/>
    <dgm:cxn modelId="{732414F4-75AF-4A0D-8965-4EF26FCD4466}" srcId="{BE49D0FF-4A2C-4483-8317-84CBC4A75F8B}" destId="{FAB19713-6F5A-4A96-8702-2BA54037DFDA}" srcOrd="1" destOrd="0" parTransId="{BE9922AE-7CC0-4AED-85CF-EB7378098981}" sibTransId="{9F09F71C-B3D3-4442-879F-1BA08A4FE178}"/>
    <dgm:cxn modelId="{5550A8F7-CB44-4FBF-B226-4BCFD889EE98}" type="presOf" srcId="{287F9C19-B8C9-49A2-B2C8-5332405E1739}" destId="{F7306AA0-FDE6-4B80-9DDB-CB2BF09456CA}" srcOrd="0" destOrd="3" presId="urn:microsoft.com/office/officeart/2005/8/layout/hList1"/>
    <dgm:cxn modelId="{035B4DFA-0D37-4CAC-AB5A-D2A09DFF75CD}" srcId="{BE49D0FF-4A2C-4483-8317-84CBC4A75F8B}" destId="{DDCA80BF-A614-42D0-98B1-8F3E04C1D208}" srcOrd="0" destOrd="0" parTransId="{4CF5D839-4B08-4B18-BE23-C102F1ADF90E}" sibTransId="{87F96749-17FF-4B9F-A2F8-4A17F298443C}"/>
    <dgm:cxn modelId="{822707FD-32E4-4A27-889C-4D458AD821E9}" type="presOf" srcId="{03E75E4B-9D53-40A0-8D0D-3428749465AA}" destId="{5DB00B62-DD3B-4CFB-9802-D381D18C8387}" srcOrd="0" destOrd="8" presId="urn:microsoft.com/office/officeart/2005/8/layout/hList1"/>
    <dgm:cxn modelId="{17B3EFFE-ABCB-43A1-89AC-A245002D84D3}" type="presOf" srcId="{50E08227-15AA-4F1D-B22E-7BC97F7BC2D1}" destId="{F7306AA0-FDE6-4B80-9DDB-CB2BF09456CA}" srcOrd="0" destOrd="2" presId="urn:microsoft.com/office/officeart/2005/8/layout/hList1"/>
    <dgm:cxn modelId="{794F0BEC-5BA7-4C47-BA5F-628BA1504FDB}" type="presParOf" srcId="{59897010-E86A-4558-BAEF-4D1CAA5B1B70}" destId="{DB8C105C-736C-47F0-B31A-0A174B40B122}" srcOrd="0" destOrd="0" presId="urn:microsoft.com/office/officeart/2005/8/layout/hList1"/>
    <dgm:cxn modelId="{3D55F43F-E6BA-4B8C-BD7B-B53C43217211}" type="presParOf" srcId="{DB8C105C-736C-47F0-B31A-0A174B40B122}" destId="{3EA28329-FEBB-42DB-A0A5-76BC2E02FBB6}" srcOrd="0" destOrd="0" presId="urn:microsoft.com/office/officeart/2005/8/layout/hList1"/>
    <dgm:cxn modelId="{46C60E45-4300-44A6-AFD0-CA9798B688B2}" type="presParOf" srcId="{DB8C105C-736C-47F0-B31A-0A174B40B122}" destId="{C2BAFCFE-0397-4FE7-97CA-4F09FA0A30DA}" srcOrd="1" destOrd="0" presId="urn:microsoft.com/office/officeart/2005/8/layout/hList1"/>
    <dgm:cxn modelId="{2D38EDD6-1C8B-47E4-B3F8-1B288F577D1B}" type="presParOf" srcId="{59897010-E86A-4558-BAEF-4D1CAA5B1B70}" destId="{DA73AC1E-6801-4E85-81D7-A147B29DC19C}" srcOrd="1" destOrd="0" presId="urn:microsoft.com/office/officeart/2005/8/layout/hList1"/>
    <dgm:cxn modelId="{1F5979F9-1763-4DDB-A459-45979A16F332}" type="presParOf" srcId="{59897010-E86A-4558-BAEF-4D1CAA5B1B70}" destId="{3457FC2B-E9B8-4BB8-965F-7E0CF60CCFC5}" srcOrd="2" destOrd="0" presId="urn:microsoft.com/office/officeart/2005/8/layout/hList1"/>
    <dgm:cxn modelId="{6C951CFE-BB71-4A0C-8CA9-584911F0404E}" type="presParOf" srcId="{3457FC2B-E9B8-4BB8-965F-7E0CF60CCFC5}" destId="{6F4F0884-3EC3-45DF-8A7D-7FCCD37D1451}" srcOrd="0" destOrd="0" presId="urn:microsoft.com/office/officeart/2005/8/layout/hList1"/>
    <dgm:cxn modelId="{271A302C-2E82-4D33-98B7-CF1C31607FA6}" type="presParOf" srcId="{3457FC2B-E9B8-4BB8-965F-7E0CF60CCFC5}" destId="{F7306AA0-FDE6-4B80-9DDB-CB2BF09456CA}" srcOrd="1" destOrd="0" presId="urn:microsoft.com/office/officeart/2005/8/layout/hList1"/>
    <dgm:cxn modelId="{3F31DA60-0B52-4CCC-8845-F3BBE05CDF8F}" type="presParOf" srcId="{59897010-E86A-4558-BAEF-4D1CAA5B1B70}" destId="{EAF67656-DF26-457C-B5B4-E02AF5A96B64}" srcOrd="3" destOrd="0" presId="urn:microsoft.com/office/officeart/2005/8/layout/hList1"/>
    <dgm:cxn modelId="{1C093D24-452C-4712-B420-3FADF485EA86}" type="presParOf" srcId="{59897010-E86A-4558-BAEF-4D1CAA5B1B70}" destId="{8D8E391E-E247-4DB2-95FB-712ED7D62DFE}" srcOrd="4" destOrd="0" presId="urn:microsoft.com/office/officeart/2005/8/layout/hList1"/>
    <dgm:cxn modelId="{B8F4E75E-C6CE-40EB-A269-A77C810D34C4}" type="presParOf" srcId="{8D8E391E-E247-4DB2-95FB-712ED7D62DFE}" destId="{A13ED80F-2E6F-42EF-8FD0-85A3B46E675A}" srcOrd="0" destOrd="0" presId="urn:microsoft.com/office/officeart/2005/8/layout/hList1"/>
    <dgm:cxn modelId="{3504E243-EFAC-455F-ABB5-3C34AB34C80F}" type="presParOf" srcId="{8D8E391E-E247-4DB2-95FB-712ED7D62DFE}" destId="{5DB00B62-DD3B-4CFB-9802-D381D18C8387}" srcOrd="1" destOrd="0" presId="urn:microsoft.com/office/officeart/2005/8/layout/hList1"/>
    <dgm:cxn modelId="{7F4BB97D-38F6-474F-BE8C-70FA2A4E2B7B}" type="presParOf" srcId="{59897010-E86A-4558-BAEF-4D1CAA5B1B70}" destId="{BE46057A-4618-4E6B-A0C2-C37C3C4C7FDF}" srcOrd="5" destOrd="0" presId="urn:microsoft.com/office/officeart/2005/8/layout/hList1"/>
    <dgm:cxn modelId="{9724FEE8-6FB8-46E0-8BB7-0DDC92FAF1F5}" type="presParOf" srcId="{59897010-E86A-4558-BAEF-4D1CAA5B1B70}" destId="{C5C7538B-02D5-402A-BD23-3834B245CCE1}" srcOrd="6" destOrd="0" presId="urn:microsoft.com/office/officeart/2005/8/layout/hList1"/>
    <dgm:cxn modelId="{27B786CA-21E7-433E-B530-118F6C97C8AD}" type="presParOf" srcId="{C5C7538B-02D5-402A-BD23-3834B245CCE1}" destId="{F2E1C8A2-C33D-408D-B722-B6628282E1BE}" srcOrd="0" destOrd="0" presId="urn:microsoft.com/office/officeart/2005/8/layout/hList1"/>
    <dgm:cxn modelId="{E19924B8-67F5-4765-88CB-25A11CA4F664}" type="presParOf" srcId="{C5C7538B-02D5-402A-BD23-3834B245CCE1}" destId="{7C7DF3FC-C403-4A8C-8A96-F501534D23C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FB7F9615-6114-4D4C-93A7-CB172108635E}">
      <dgm:prSet custT="1"/>
      <dgm:spPr/>
      <dgm:t>
        <a:bodyPr/>
        <a:lstStyle/>
        <a:p>
          <a:pPr>
            <a:defRPr b="1"/>
          </a:pPr>
          <a:r>
            <a:rPr lang="nl-NL" sz="1300" b="1" kern="1200" noProof="0">
              <a:solidFill>
                <a:srgbClr val="000000">
                  <a:lumMod val="65000"/>
                  <a:lumOff val="35000"/>
                </a:srgbClr>
              </a:solidFill>
              <a:latin typeface="Calibri" panose="020F0502020204030204"/>
              <a:ea typeface="+mn-ea"/>
              <a:cs typeface="+mn-cs"/>
            </a:rPr>
            <a:t>Het project is opgestart</a:t>
          </a:r>
        </a:p>
      </dgm:t>
    </dgm:pt>
    <dgm:pt modelId="{BC21DDA2-7703-418E-B805-285CEB5467EA}" type="parTrans" cxnId="{A155E29F-CADF-48B6-B1B8-7E2E88177ADA}">
      <dgm:prSet/>
      <dgm:spPr/>
      <dgm:t>
        <a:bodyPr/>
        <a:lstStyle/>
        <a:p>
          <a:endParaRPr lang="nl-NL"/>
        </a:p>
      </dgm:t>
    </dgm:pt>
    <dgm:pt modelId="{9B945F2F-1115-4CE7-B1AD-90125D9CE602}" type="sibTrans" cxnId="{A155E29F-CADF-48B6-B1B8-7E2E88177ADA}">
      <dgm:prSet/>
      <dgm:spPr/>
      <dgm:t>
        <a:bodyPr/>
        <a:lstStyle/>
        <a:p>
          <a:endParaRPr lang="nl-NL"/>
        </a:p>
      </dgm:t>
    </dgm:pt>
    <dgm:pt modelId="{C6D23A6F-522C-4202-8DFC-B62DFAD1268A}">
      <dgm:prSet custT="1"/>
      <dgm:spPr/>
      <dgm:t>
        <a:bodyPr/>
        <a:lstStyle/>
        <a:p>
          <a:pPr>
            <a:defRPr b="1"/>
          </a:pPr>
          <a:r>
            <a:rPr lang="nl-NL" sz="1300" b="1" kern="1200" noProof="0">
              <a:solidFill>
                <a:srgbClr val="000000">
                  <a:lumMod val="65000"/>
                  <a:lumOff val="35000"/>
                </a:srgbClr>
              </a:solidFill>
              <a:latin typeface="Calibri" panose="020F0502020204030204"/>
              <a:ea typeface="+mn-ea"/>
              <a:cs typeface="+mn-cs"/>
            </a:rPr>
            <a:t>Het proces is geanalyseerd en op hoofdlijnen ontworpen</a:t>
          </a:r>
        </a:p>
      </dgm:t>
    </dgm:pt>
    <dgm:pt modelId="{F81BF5E9-9E77-4BC7-A323-86344086125F}" type="parTrans" cxnId="{5F43816B-A4AC-48AD-B1D1-CC38F3A9F3B5}">
      <dgm:prSet/>
      <dgm:spPr/>
      <dgm:t>
        <a:bodyPr/>
        <a:lstStyle/>
        <a:p>
          <a:endParaRPr lang="nl-NL"/>
        </a:p>
      </dgm:t>
    </dgm:pt>
    <dgm:pt modelId="{D3A3FE6E-1E0E-40D7-A051-4893FC6511F9}" type="sibTrans" cxnId="{5F43816B-A4AC-48AD-B1D1-CC38F3A9F3B5}">
      <dgm:prSet/>
      <dgm:spPr/>
      <dgm:t>
        <a:bodyPr/>
        <a:lstStyle/>
        <a:p>
          <a:endParaRPr lang="nl-NL"/>
        </a:p>
      </dgm:t>
    </dgm:pt>
    <dgm:pt modelId="{8FF28163-813D-4074-A7FB-79D43492ADFF}">
      <dgm:prSet custT="1"/>
      <dgm:spPr/>
      <dgm:t>
        <a:bodyPr/>
        <a:lstStyle/>
        <a:p>
          <a:pPr>
            <a:defRPr b="1"/>
          </a:pPr>
          <a:r>
            <a:rPr lang="nl-NL" sz="1300" b="1" kern="1200" noProof="0">
              <a:solidFill>
                <a:srgbClr val="000000">
                  <a:lumMod val="65000"/>
                  <a:lumOff val="35000"/>
                </a:srgbClr>
              </a:solidFill>
              <a:latin typeface="Calibri" panose="020F0502020204030204"/>
              <a:ea typeface="+mn-ea"/>
              <a:cs typeface="+mn-cs"/>
            </a:rPr>
            <a:t>De coalitie is gevormd</a:t>
          </a:r>
        </a:p>
      </dgm:t>
    </dgm:pt>
    <dgm:pt modelId="{10191A8F-E760-4947-906B-155D2D4CEF83}" type="parTrans" cxnId="{A99B3A35-2C23-4CDA-AC7B-7BE2090ACD6B}">
      <dgm:prSet/>
      <dgm:spPr/>
      <dgm:t>
        <a:bodyPr/>
        <a:lstStyle/>
        <a:p>
          <a:endParaRPr lang="nl-NL"/>
        </a:p>
      </dgm:t>
    </dgm:pt>
    <dgm:pt modelId="{A02AE2A9-B82A-4DC9-9D42-F37B93B364CE}" type="sibTrans" cxnId="{A99B3A35-2C23-4CDA-AC7B-7BE2090ACD6B}">
      <dgm:prSet/>
      <dgm:spPr/>
      <dgm:t>
        <a:bodyPr/>
        <a:lstStyle/>
        <a:p>
          <a:endParaRPr lang="nl-NL"/>
        </a:p>
      </dgm:t>
    </dgm:pt>
    <dgm:pt modelId="{B5294CE7-98AA-4251-B238-F6F03801A1D9}">
      <dgm:prSet custT="1"/>
      <dgm:spPr/>
      <dgm:t>
        <a:bodyPr/>
        <a:lstStyle/>
        <a:p>
          <a:pPr>
            <a:defRPr b="1"/>
          </a:pPr>
          <a:r>
            <a:rPr lang="nl-NL" sz="1300" b="1" kern="1200" noProof="0">
              <a:solidFill>
                <a:srgbClr val="000000">
                  <a:lumMod val="65000"/>
                  <a:lumOff val="35000"/>
                </a:srgbClr>
              </a:solidFill>
              <a:latin typeface="Calibri" panose="020F0502020204030204"/>
              <a:ea typeface="+mn-ea"/>
              <a:cs typeface="+mn-cs"/>
            </a:rPr>
            <a:t>De </a:t>
          </a:r>
          <a:r>
            <a:rPr lang="nl-NL" b="1" noProof="0">
              <a:solidFill>
                <a:srgbClr val="000000">
                  <a:lumMod val="65000"/>
                  <a:lumOff val="35000"/>
                </a:srgbClr>
              </a:solidFill>
              <a:latin typeface="Calibri" panose="020F0502020204030204"/>
              <a:ea typeface="+mn-ea"/>
              <a:cs typeface="+mn-cs"/>
            </a:rPr>
            <a:t>techniek is geregeld</a:t>
          </a:r>
          <a:endParaRPr lang="nl-NL" sz="1300" b="1" kern="1200" noProof="0">
            <a:solidFill>
              <a:srgbClr val="000000">
                <a:lumMod val="65000"/>
                <a:lumOff val="35000"/>
              </a:srgbClr>
            </a:solidFill>
            <a:latin typeface="Calibri" panose="020F0502020204030204"/>
            <a:ea typeface="+mn-ea"/>
            <a:cs typeface="+mn-cs"/>
          </a:endParaRPr>
        </a:p>
      </dgm:t>
    </dgm:pt>
    <dgm:pt modelId="{31ED675B-D0F1-4CED-9893-395352BF1770}" type="parTrans" cxnId="{269EEF2B-4923-4B9E-BB87-40F44B2F7866}">
      <dgm:prSet/>
      <dgm:spPr/>
      <dgm:t>
        <a:bodyPr/>
        <a:lstStyle/>
        <a:p>
          <a:endParaRPr lang="nl-NL"/>
        </a:p>
      </dgm:t>
    </dgm:pt>
    <dgm:pt modelId="{D12B949B-EB84-444E-B00E-EDF8F08C3149}" type="sibTrans" cxnId="{269EEF2B-4923-4B9E-BB87-40F44B2F7866}">
      <dgm:prSet/>
      <dgm:spPr/>
      <dgm:t>
        <a:bodyPr/>
        <a:lstStyle/>
        <a:p>
          <a:endParaRPr lang="nl-NL"/>
        </a:p>
      </dgm:t>
    </dgm:pt>
    <dgm:pt modelId="{5E369E26-8222-44BA-B531-404F1DEE48E0}">
      <dgm:prSet/>
      <dgm:spPr/>
      <dgm:t>
        <a:bodyPr/>
        <a:lstStyle/>
        <a:p>
          <a:pPr>
            <a:defRPr b="1"/>
          </a:pPr>
          <a:r>
            <a:rPr lang="nl-NL" b="1" noProof="0">
              <a:solidFill>
                <a:srgbClr val="000000">
                  <a:lumMod val="65000"/>
                  <a:lumOff val="35000"/>
                </a:srgbClr>
              </a:solidFill>
              <a:latin typeface="Calibri" panose="020F0502020204030204"/>
              <a:ea typeface="+mn-ea"/>
              <a:cs typeface="+mn-cs"/>
            </a:rPr>
            <a:t>De testen zijn gedaan</a:t>
          </a:r>
        </a:p>
      </dgm:t>
    </dgm:pt>
    <dgm:pt modelId="{3339C57A-3FA5-481E-9376-C8B1F94C2197}" type="parTrans" cxnId="{2DAAAA10-21F2-4116-A4A6-925E6AAF16A8}">
      <dgm:prSet/>
      <dgm:spPr/>
      <dgm:t>
        <a:bodyPr/>
        <a:lstStyle/>
        <a:p>
          <a:endParaRPr lang="nl-NL"/>
        </a:p>
      </dgm:t>
    </dgm:pt>
    <dgm:pt modelId="{73C3A2BA-C088-431B-B923-E4914FF4A84F}" type="sibTrans" cxnId="{2DAAAA10-21F2-4116-A4A6-925E6AAF16A8}">
      <dgm:prSet/>
      <dgm:spPr/>
      <dgm:t>
        <a:bodyPr/>
        <a:lstStyle/>
        <a:p>
          <a:endParaRPr lang="nl-NL"/>
        </a:p>
      </dgm:t>
    </dgm:pt>
    <dgm:pt modelId="{164AB676-6DAE-4C02-B553-2501CD5C2546}">
      <dgm:prSet/>
      <dgm:spPr/>
      <dgm:t>
        <a:bodyPr/>
        <a:lstStyle/>
        <a:p>
          <a:pPr>
            <a:defRPr b="1"/>
          </a:pPr>
          <a:r>
            <a:rPr lang="nl-NL" b="1" noProof="0">
              <a:solidFill>
                <a:srgbClr val="000000">
                  <a:lumMod val="65000"/>
                  <a:lumOff val="35000"/>
                </a:srgbClr>
              </a:solidFill>
              <a:latin typeface="Calibri" panose="020F0502020204030204"/>
              <a:ea typeface="+mn-ea"/>
              <a:cs typeface="+mn-cs"/>
            </a:rPr>
            <a:t>Het uiteindelijke proces is bepaald</a:t>
          </a:r>
        </a:p>
      </dgm:t>
    </dgm:pt>
    <dgm:pt modelId="{477ACD50-BB6A-4F80-A7BA-E19E3A1B73C5}" type="parTrans" cxnId="{20BAE42C-C83D-4A0A-A4B8-C7EA0C5747F0}">
      <dgm:prSet/>
      <dgm:spPr/>
      <dgm:t>
        <a:bodyPr/>
        <a:lstStyle/>
        <a:p>
          <a:endParaRPr lang="nl-NL"/>
        </a:p>
      </dgm:t>
    </dgm:pt>
    <dgm:pt modelId="{FF8E1E1D-FB25-4332-8AD7-F290875199D5}" type="sibTrans" cxnId="{20BAE42C-C83D-4A0A-A4B8-C7EA0C5747F0}">
      <dgm:prSet/>
      <dgm:spPr/>
      <dgm:t>
        <a:bodyPr/>
        <a:lstStyle/>
        <a:p>
          <a:endParaRPr lang="nl-NL"/>
        </a:p>
      </dgm:t>
    </dgm:pt>
    <dgm:pt modelId="{EC09D5D5-3C28-4C97-A1FE-E28965915764}">
      <dgm:prSet/>
      <dgm:spPr/>
      <dgm:t>
        <a:bodyPr/>
        <a:lstStyle/>
        <a:p>
          <a:pPr>
            <a:defRPr b="1"/>
          </a:pPr>
          <a:r>
            <a:rPr lang="nl-NL" b="1" noProof="0">
              <a:solidFill>
                <a:srgbClr val="000000">
                  <a:lumMod val="65000"/>
                  <a:lumOff val="35000"/>
                </a:srgbClr>
              </a:solidFill>
              <a:latin typeface="Calibri" panose="020F0502020204030204"/>
              <a:ea typeface="+mn-ea"/>
              <a:cs typeface="+mn-cs"/>
            </a:rPr>
            <a:t>De go live is voorbereid</a:t>
          </a:r>
        </a:p>
      </dgm:t>
    </dgm:pt>
    <dgm:pt modelId="{E44CC388-5D56-4ED5-86BF-3952F9E9E712}" type="parTrans" cxnId="{9CF170E2-F09F-4572-8C31-7A8956A0C420}">
      <dgm:prSet/>
      <dgm:spPr/>
      <dgm:t>
        <a:bodyPr/>
        <a:lstStyle/>
        <a:p>
          <a:endParaRPr lang="nl-NL"/>
        </a:p>
      </dgm:t>
    </dgm:pt>
    <dgm:pt modelId="{F88692F2-5270-4E5B-95C4-75F00D379767}" type="sibTrans" cxnId="{9CF170E2-F09F-4572-8C31-7A8956A0C420}">
      <dgm:prSet/>
      <dgm:spPr/>
      <dgm:t>
        <a:bodyPr/>
        <a:lstStyle/>
        <a:p>
          <a:endParaRPr lang="nl-NL"/>
        </a:p>
      </dgm:t>
    </dgm:pt>
    <dgm:pt modelId="{0C5C34B5-AD5B-4B35-A307-CE6C0EA16246}">
      <dgm:prSet/>
      <dgm:spPr/>
      <dgm:t>
        <a:bodyPr/>
        <a:lstStyle/>
        <a:p>
          <a:pPr>
            <a:defRPr b="1"/>
          </a:pPr>
          <a:r>
            <a:rPr lang="nl-NL" b="1" noProof="0">
              <a:solidFill>
                <a:srgbClr val="000000">
                  <a:lumMod val="65000"/>
                  <a:lumOff val="35000"/>
                </a:srgbClr>
              </a:solidFill>
              <a:latin typeface="Calibri" panose="020F0502020204030204"/>
              <a:ea typeface="+mn-ea"/>
              <a:cs typeface="+mn-cs"/>
            </a:rPr>
            <a:t>De gegevensuitwisseling is in gebruik genomen (periode)</a:t>
          </a:r>
        </a:p>
      </dgm:t>
    </dgm:pt>
    <dgm:pt modelId="{3471B695-FC4E-4557-BAE4-D69297DC3543}" type="parTrans" cxnId="{BDD4B6CF-77A1-49F9-BE01-CF543881AEAE}">
      <dgm:prSet/>
      <dgm:spPr/>
      <dgm:t>
        <a:bodyPr/>
        <a:lstStyle/>
        <a:p>
          <a:endParaRPr lang="nl-NL"/>
        </a:p>
      </dgm:t>
    </dgm:pt>
    <dgm:pt modelId="{E586980C-5931-451D-9239-EF2CED2034DB}" type="sibTrans" cxnId="{BDD4B6CF-77A1-49F9-BE01-CF543881AEAE}">
      <dgm:prSet/>
      <dgm:spPr/>
      <dgm:t>
        <a:bodyPr/>
        <a:lstStyle/>
        <a:p>
          <a:endParaRPr lang="nl-NL"/>
        </a:p>
      </dgm:t>
    </dgm:pt>
    <dgm:pt modelId="{D44DE456-2F12-4CBC-877E-FC9E8C92EF0A}">
      <dgm:prSet/>
      <dgm:spPr/>
      <dgm:t>
        <a:bodyPr/>
        <a:lstStyle/>
        <a:p>
          <a:pPr>
            <a:defRPr b="1"/>
          </a:pPr>
          <a:r>
            <a:rPr lang="nl-NL" b="1" noProof="0">
              <a:solidFill>
                <a:srgbClr val="000000">
                  <a:lumMod val="65000"/>
                  <a:lumOff val="35000"/>
                </a:srgbClr>
              </a:solidFill>
              <a:latin typeface="Calibri" panose="020F0502020204030204"/>
              <a:ea typeface="+mn-ea"/>
              <a:cs typeface="+mn-cs"/>
            </a:rPr>
            <a:t>Het project is geëvalueerd</a:t>
          </a:r>
        </a:p>
      </dgm:t>
    </dgm:pt>
    <dgm:pt modelId="{B87BECC2-26BE-49A1-89C6-C8FFCBF57345}" type="parTrans" cxnId="{17F8BCD4-8CBA-4192-8243-FD416235F07A}">
      <dgm:prSet/>
      <dgm:spPr/>
      <dgm:t>
        <a:bodyPr/>
        <a:lstStyle/>
        <a:p>
          <a:endParaRPr lang="nl-NL"/>
        </a:p>
      </dgm:t>
    </dgm:pt>
    <dgm:pt modelId="{BF173C44-162F-4BED-9F99-EA94953E1CA1}" type="sibTrans" cxnId="{17F8BCD4-8CBA-4192-8243-FD416235F07A}">
      <dgm:prSet/>
      <dgm:spPr/>
      <dgm:t>
        <a:bodyPr/>
        <a:lstStyle/>
        <a:p>
          <a:endParaRPr lang="nl-NL"/>
        </a:p>
      </dgm:t>
    </dgm:pt>
    <dgm:pt modelId="{231762C3-69EF-4274-95DF-29C19A96A0F1}">
      <dgm:prSet/>
      <dgm:spPr/>
      <dgm:t>
        <a:bodyPr/>
        <a:lstStyle/>
        <a:p>
          <a:pPr rtl="0">
            <a:defRPr b="1"/>
          </a:pPr>
          <a:r>
            <a:rPr lang="nl-NL" b="1" noProof="0">
              <a:solidFill>
                <a:srgbClr val="000000">
                  <a:lumMod val="65000"/>
                  <a:lumOff val="35000"/>
                </a:srgbClr>
              </a:solidFill>
              <a:latin typeface="Calibri" panose="020F0502020204030204"/>
              <a:ea typeface="+mn-ea"/>
              <a:cs typeface="+mn-cs"/>
            </a:rPr>
            <a:t>De berichtuitwisseling is geborgd binnen de beheerorganisaties bij de zorgaanbieders</a:t>
          </a:r>
        </a:p>
      </dgm:t>
    </dgm:pt>
    <dgm:pt modelId="{40DC0F11-A94C-4185-9551-69C69EB60A74}" type="parTrans" cxnId="{D4A300DC-6460-4099-9825-D2FE1B2EAC77}">
      <dgm:prSet/>
      <dgm:spPr/>
      <dgm:t>
        <a:bodyPr/>
        <a:lstStyle/>
        <a:p>
          <a:endParaRPr lang="nl-NL"/>
        </a:p>
      </dgm:t>
    </dgm:pt>
    <dgm:pt modelId="{E6FA53FE-749F-4287-8AAA-FDC1B04ABE26}" type="sibTrans" cxnId="{D4A300DC-6460-4099-9825-D2FE1B2EAC77}">
      <dgm:prSet/>
      <dgm:spPr/>
      <dgm:t>
        <a:bodyPr/>
        <a:lstStyle/>
        <a:p>
          <a:endParaRPr lang="nl-NL"/>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11" custSzY="428624"/>
      <dgm:spPr>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gm:spPr>
    </dgm:pt>
    <dgm:pt modelId="{46A6B157-7198-41C4-9D25-C4F8885F1B6F}" type="pres">
      <dgm:prSet presAssocID="{63085546-7C7C-4B3E-ABEB-2669F1A65FB2}" presName="nodes" presStyleCnt="0">
        <dgm:presLayoutVars>
          <dgm:chMax/>
          <dgm:chPref/>
          <dgm:animLvl val="lvl"/>
        </dgm:presLayoutVars>
      </dgm:prSet>
      <dgm:spPr/>
    </dgm:pt>
    <dgm:pt modelId="{47A16C5A-9C97-476F-B8D0-4137F8CA5564}" type="pres">
      <dgm:prSet presAssocID="{8FF28163-813D-4074-A7FB-79D43492ADFF}" presName="composite" presStyleCnt="0"/>
      <dgm:spPr/>
    </dgm:pt>
    <dgm:pt modelId="{74A9AE79-274C-45D7-9DE5-5E61530A0105}" type="pres">
      <dgm:prSet presAssocID="{8FF28163-813D-4074-A7FB-79D43492ADFF}" presName="ConnectorPoint" presStyleLbl="lnNode1" presStyleIdx="0"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9256C58-1696-431D-A809-1FED99ED804D}" type="pres">
      <dgm:prSet presAssocID="{8FF28163-813D-4074-A7FB-79D43492ADFF}" presName="DropPinPlaceHolder" presStyleCnt="0"/>
      <dgm:spPr/>
    </dgm:pt>
    <dgm:pt modelId="{B4141924-2F77-40EA-8BC5-58DC99801B6B}" type="pres">
      <dgm:prSet presAssocID="{8FF28163-813D-4074-A7FB-79D43492ADFF}" presName="DropPin" presStyleLbl="alignNode1" presStyleIdx="0" presStyleCnt="10"/>
      <dgm:spPr/>
    </dgm:pt>
    <dgm:pt modelId="{6E1E6C8D-70E0-4F55-A350-1FC9B1D8F09E}" type="pres">
      <dgm:prSet presAssocID="{8FF28163-813D-4074-A7FB-79D43492ADFF}" presName="Ellipse" presStyleLbl="fgAcc1" presStyleIdx="1" presStyleCnt="11"/>
      <dgm:spPr>
        <a:solidFill>
          <a:schemeClr val="lt1">
            <a:alpha val="90000"/>
            <a:hueOff val="0"/>
            <a:satOff val="0"/>
            <a:lumOff val="0"/>
            <a:alphaOff val="0"/>
          </a:schemeClr>
        </a:solidFill>
        <a:ln w="12700" cap="flat" cmpd="sng" algn="ctr">
          <a:noFill/>
          <a:prstDash val="solid"/>
          <a:miter lim="800000"/>
        </a:ln>
        <a:effectLst/>
      </dgm:spPr>
    </dgm:pt>
    <dgm:pt modelId="{E8F8AAD4-E4EC-4AE4-BA4A-93F7A222FBFE}" type="pres">
      <dgm:prSet presAssocID="{8FF28163-813D-4074-A7FB-79D43492ADFF}" presName="L2TextContainer" presStyleLbl="revTx" presStyleIdx="0" presStyleCnt="20">
        <dgm:presLayoutVars>
          <dgm:bulletEnabled val="1"/>
        </dgm:presLayoutVars>
      </dgm:prSet>
      <dgm:spPr/>
    </dgm:pt>
    <dgm:pt modelId="{B5D94220-CD36-47DA-953F-B7D2C70D4EEF}" type="pres">
      <dgm:prSet presAssocID="{8FF28163-813D-4074-A7FB-79D43492ADFF}" presName="L1TextContainer" presStyleLbl="revTx" presStyleIdx="1" presStyleCnt="20">
        <dgm:presLayoutVars>
          <dgm:chMax val="1"/>
          <dgm:chPref val="1"/>
          <dgm:bulletEnabled val="1"/>
        </dgm:presLayoutVars>
      </dgm:prSet>
      <dgm:spPr/>
    </dgm:pt>
    <dgm:pt modelId="{6378622B-33CC-4DD5-951D-C90F0D42DE13}" type="pres">
      <dgm:prSet presAssocID="{8FF28163-813D-4074-A7FB-79D43492ADFF}" presName="ConnectLine" presStyleLbl="sibTrans1D1" presStyleIdx="0" presStyleCnt="10"/>
      <dgm:spPr>
        <a:noFill/>
        <a:ln w="12700" cap="flat" cmpd="sng" algn="ctr">
          <a:solidFill>
            <a:schemeClr val="accent1">
              <a:hueOff val="0"/>
              <a:satOff val="0"/>
              <a:lumOff val="0"/>
              <a:alphaOff val="0"/>
            </a:schemeClr>
          </a:solidFill>
          <a:prstDash val="dash"/>
          <a:miter lim="800000"/>
        </a:ln>
        <a:effectLst/>
      </dgm:spPr>
    </dgm:pt>
    <dgm:pt modelId="{D6D62ACF-B5E4-4E3D-8BB5-ADEF87EBB6BE}" type="pres">
      <dgm:prSet presAssocID="{8FF28163-813D-4074-A7FB-79D43492ADFF}" presName="EmptyPlaceHolder" presStyleCnt="0"/>
      <dgm:spPr/>
    </dgm:pt>
    <dgm:pt modelId="{11EFAB14-9137-4EF1-BECB-F19CE323C92F}" type="pres">
      <dgm:prSet presAssocID="{A02AE2A9-B82A-4DC9-9D42-F37B93B364CE}" presName="spaceBetweenRectangles" presStyleCnt="0"/>
      <dgm:spPr/>
    </dgm:pt>
    <dgm:pt modelId="{8EBC8AC5-AB9E-474B-BCA1-8C8FDE6BDBC2}" type="pres">
      <dgm:prSet presAssocID="{FB7F9615-6114-4D4C-93A7-CB172108635E}" presName="composite" presStyleCnt="0"/>
      <dgm:spPr/>
    </dgm:pt>
    <dgm:pt modelId="{5D15A98C-C1D4-46EB-B1B9-AA7D0BE6206A}" type="pres">
      <dgm:prSet presAssocID="{FB7F9615-6114-4D4C-93A7-CB172108635E}" presName="ConnectorPoint" presStyleLbl="lnNode1" presStyleIdx="1"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66FB7F1-6FA6-4536-B9FB-C795DA077B61}" type="pres">
      <dgm:prSet presAssocID="{FB7F9615-6114-4D4C-93A7-CB172108635E}" presName="DropPinPlaceHolder" presStyleCnt="0"/>
      <dgm:spPr/>
    </dgm:pt>
    <dgm:pt modelId="{A2CA8A38-1A9E-4106-B195-A2C69EB9A86B}" type="pres">
      <dgm:prSet presAssocID="{FB7F9615-6114-4D4C-93A7-CB172108635E}" presName="DropPin" presStyleLbl="alignNode1" presStyleIdx="1" presStyleCnt="10"/>
      <dgm:spPr/>
    </dgm:pt>
    <dgm:pt modelId="{24493468-4354-4D93-B5EC-9247494D53C3}" type="pres">
      <dgm:prSet presAssocID="{FB7F9615-6114-4D4C-93A7-CB172108635E}" presName="Ellipse" presStyleLbl="fgAcc1" presStyleIdx="2" presStyleCnt="11"/>
      <dgm:spPr>
        <a:solidFill>
          <a:schemeClr val="lt1">
            <a:alpha val="90000"/>
            <a:hueOff val="0"/>
            <a:satOff val="0"/>
            <a:lumOff val="0"/>
            <a:alphaOff val="0"/>
          </a:schemeClr>
        </a:solidFill>
        <a:ln w="12700" cap="flat" cmpd="sng" algn="ctr">
          <a:noFill/>
          <a:prstDash val="solid"/>
          <a:miter lim="800000"/>
        </a:ln>
        <a:effectLst/>
      </dgm:spPr>
    </dgm:pt>
    <dgm:pt modelId="{DFA23900-D48B-47A6-8D08-3776AF6E529C}" type="pres">
      <dgm:prSet presAssocID="{FB7F9615-6114-4D4C-93A7-CB172108635E}" presName="L2TextContainer" presStyleLbl="revTx" presStyleIdx="2" presStyleCnt="20">
        <dgm:presLayoutVars>
          <dgm:bulletEnabled val="1"/>
        </dgm:presLayoutVars>
      </dgm:prSet>
      <dgm:spPr/>
    </dgm:pt>
    <dgm:pt modelId="{5B28E2EC-9213-4455-BD6B-7337DEF1AAEB}" type="pres">
      <dgm:prSet presAssocID="{FB7F9615-6114-4D4C-93A7-CB172108635E}" presName="L1TextContainer" presStyleLbl="revTx" presStyleIdx="3" presStyleCnt="20" custLinFactNeighborX="555">
        <dgm:presLayoutVars>
          <dgm:chMax val="1"/>
          <dgm:chPref val="1"/>
          <dgm:bulletEnabled val="1"/>
        </dgm:presLayoutVars>
      </dgm:prSet>
      <dgm:spPr/>
    </dgm:pt>
    <dgm:pt modelId="{981EF805-92EF-41FE-95BC-471C38588BE5}" type="pres">
      <dgm:prSet presAssocID="{FB7F9615-6114-4D4C-93A7-CB172108635E}" presName="ConnectLine" presStyleLbl="sibTrans1D1" presStyleIdx="1" presStyleCnt="10"/>
      <dgm:spPr>
        <a:noFill/>
        <a:ln w="12700" cap="flat" cmpd="sng" algn="ctr">
          <a:solidFill>
            <a:schemeClr val="accent1">
              <a:hueOff val="0"/>
              <a:satOff val="0"/>
              <a:lumOff val="0"/>
              <a:alphaOff val="0"/>
            </a:schemeClr>
          </a:solidFill>
          <a:prstDash val="dash"/>
          <a:miter lim="800000"/>
        </a:ln>
        <a:effectLst/>
      </dgm:spPr>
    </dgm:pt>
    <dgm:pt modelId="{676A48F8-FC68-44A4-9BE6-7BD6DC35F2DA}" type="pres">
      <dgm:prSet presAssocID="{FB7F9615-6114-4D4C-93A7-CB172108635E}" presName="EmptyPlaceHolder" presStyleCnt="0"/>
      <dgm:spPr/>
    </dgm:pt>
    <dgm:pt modelId="{4F0EB94F-BAE1-4C6A-8117-9EAEA1244540}" type="pres">
      <dgm:prSet presAssocID="{9B945F2F-1115-4CE7-B1AD-90125D9CE602}" presName="spaceBetweenRectangles" presStyleCnt="0"/>
      <dgm:spPr/>
    </dgm:pt>
    <dgm:pt modelId="{C30A1182-1716-4B9B-9965-99BB50782BE2}" type="pres">
      <dgm:prSet presAssocID="{C6D23A6F-522C-4202-8DFC-B62DFAD1268A}" presName="composite" presStyleCnt="0"/>
      <dgm:spPr/>
    </dgm:pt>
    <dgm:pt modelId="{D217181B-59B3-4956-BA11-91454104E2A1}" type="pres">
      <dgm:prSet presAssocID="{C6D23A6F-522C-4202-8DFC-B62DFAD1268A}" presName="ConnectorPoint" presStyleLbl="lnNode1" presStyleIdx="2"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26399FF-1E42-4E90-B626-73C60E690BBA}" type="pres">
      <dgm:prSet presAssocID="{C6D23A6F-522C-4202-8DFC-B62DFAD1268A}" presName="DropPinPlaceHolder" presStyleCnt="0"/>
      <dgm:spPr/>
    </dgm:pt>
    <dgm:pt modelId="{3597439A-BF79-48C3-B8AA-1056966EF9C4}" type="pres">
      <dgm:prSet presAssocID="{C6D23A6F-522C-4202-8DFC-B62DFAD1268A}" presName="DropPin" presStyleLbl="alignNode1" presStyleIdx="2" presStyleCnt="10"/>
      <dgm:spPr/>
    </dgm:pt>
    <dgm:pt modelId="{18A57ADE-EB7D-49C0-824C-92589E14B080}" type="pres">
      <dgm:prSet presAssocID="{C6D23A6F-522C-4202-8DFC-B62DFAD1268A}" presName="Ellipse" presStyleLbl="fgAcc1" presStyleIdx="3" presStyleCnt="11"/>
      <dgm:spPr>
        <a:solidFill>
          <a:schemeClr val="lt1">
            <a:alpha val="90000"/>
            <a:hueOff val="0"/>
            <a:satOff val="0"/>
            <a:lumOff val="0"/>
            <a:alphaOff val="0"/>
          </a:schemeClr>
        </a:solidFill>
        <a:ln w="12700" cap="flat" cmpd="sng" algn="ctr">
          <a:noFill/>
          <a:prstDash val="solid"/>
          <a:miter lim="800000"/>
        </a:ln>
        <a:effectLst/>
      </dgm:spPr>
    </dgm:pt>
    <dgm:pt modelId="{39ACA0CA-0616-4536-B8AE-E1003B10D6D0}" type="pres">
      <dgm:prSet presAssocID="{C6D23A6F-522C-4202-8DFC-B62DFAD1268A}" presName="L2TextContainer" presStyleLbl="revTx" presStyleIdx="4" presStyleCnt="20">
        <dgm:presLayoutVars>
          <dgm:bulletEnabled val="1"/>
        </dgm:presLayoutVars>
      </dgm:prSet>
      <dgm:spPr/>
    </dgm:pt>
    <dgm:pt modelId="{37FC5D9B-0E0F-4F26-A1E8-743E5645E7E8}" type="pres">
      <dgm:prSet presAssocID="{C6D23A6F-522C-4202-8DFC-B62DFAD1268A}" presName="L1TextContainer" presStyleLbl="revTx" presStyleIdx="5" presStyleCnt="20">
        <dgm:presLayoutVars>
          <dgm:chMax val="1"/>
          <dgm:chPref val="1"/>
          <dgm:bulletEnabled val="1"/>
        </dgm:presLayoutVars>
      </dgm:prSet>
      <dgm:spPr/>
    </dgm:pt>
    <dgm:pt modelId="{9FFCC511-CBD6-4FDF-8790-95C01D033903}" type="pres">
      <dgm:prSet presAssocID="{C6D23A6F-522C-4202-8DFC-B62DFAD1268A}" presName="ConnectLine" presStyleLbl="sibTrans1D1" presStyleIdx="2" presStyleCnt="10"/>
      <dgm:spPr>
        <a:noFill/>
        <a:ln w="12700" cap="flat" cmpd="sng" algn="ctr">
          <a:solidFill>
            <a:schemeClr val="accent1">
              <a:hueOff val="0"/>
              <a:satOff val="0"/>
              <a:lumOff val="0"/>
              <a:alphaOff val="0"/>
            </a:schemeClr>
          </a:solidFill>
          <a:prstDash val="dash"/>
          <a:miter lim="800000"/>
        </a:ln>
        <a:effectLst/>
      </dgm:spPr>
    </dgm:pt>
    <dgm:pt modelId="{F5F262F2-E026-44A5-8B99-A4C337506273}" type="pres">
      <dgm:prSet presAssocID="{C6D23A6F-522C-4202-8DFC-B62DFAD1268A}" presName="EmptyPlaceHolder" presStyleCnt="0"/>
      <dgm:spPr/>
    </dgm:pt>
    <dgm:pt modelId="{8834B2DC-040C-463C-819E-DA1208DB9584}" type="pres">
      <dgm:prSet presAssocID="{D3A3FE6E-1E0E-40D7-A051-4893FC6511F9}" presName="spaceBetweenRectangles" presStyleCnt="0"/>
      <dgm:spPr/>
    </dgm:pt>
    <dgm:pt modelId="{8C085BCB-E886-484C-9C28-EDEB08690C59}" type="pres">
      <dgm:prSet presAssocID="{B5294CE7-98AA-4251-B238-F6F03801A1D9}" presName="composite" presStyleCnt="0"/>
      <dgm:spPr/>
    </dgm:pt>
    <dgm:pt modelId="{3AB0D416-DD8F-4DAB-B56B-32C0FC4C65E6}" type="pres">
      <dgm:prSet presAssocID="{B5294CE7-98AA-4251-B238-F6F03801A1D9}" presName="ConnectorPoint" presStyleLbl="lnNode1" presStyleIdx="3"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E094ADA-190F-4A55-BA5D-F69E9D233485}" type="pres">
      <dgm:prSet presAssocID="{B5294CE7-98AA-4251-B238-F6F03801A1D9}" presName="DropPinPlaceHolder" presStyleCnt="0"/>
      <dgm:spPr/>
    </dgm:pt>
    <dgm:pt modelId="{C5A638D0-CB10-46B5-9D03-E9923A9CF429}" type="pres">
      <dgm:prSet presAssocID="{B5294CE7-98AA-4251-B238-F6F03801A1D9}" presName="DropPin" presStyleLbl="alignNode1" presStyleIdx="3" presStyleCnt="10"/>
      <dgm:spPr/>
    </dgm:pt>
    <dgm:pt modelId="{6F830FBB-7B03-4CA6-A4DB-CC3B02DFC253}" type="pres">
      <dgm:prSet presAssocID="{B5294CE7-98AA-4251-B238-F6F03801A1D9}" presName="Ellipse" presStyleLbl="fgAcc1" presStyleIdx="4" presStyleCnt="11"/>
      <dgm:spPr>
        <a:solidFill>
          <a:schemeClr val="lt1">
            <a:alpha val="90000"/>
            <a:hueOff val="0"/>
            <a:satOff val="0"/>
            <a:lumOff val="0"/>
            <a:alphaOff val="0"/>
          </a:schemeClr>
        </a:solidFill>
        <a:ln w="12700" cap="flat" cmpd="sng" algn="ctr">
          <a:noFill/>
          <a:prstDash val="solid"/>
          <a:miter lim="800000"/>
        </a:ln>
        <a:effectLst/>
      </dgm:spPr>
    </dgm:pt>
    <dgm:pt modelId="{E2B177EC-E426-4BA4-974A-E00F6634CC87}" type="pres">
      <dgm:prSet presAssocID="{B5294CE7-98AA-4251-B238-F6F03801A1D9}" presName="L2TextContainer" presStyleLbl="revTx" presStyleIdx="6" presStyleCnt="20">
        <dgm:presLayoutVars>
          <dgm:bulletEnabled val="1"/>
        </dgm:presLayoutVars>
      </dgm:prSet>
      <dgm:spPr/>
    </dgm:pt>
    <dgm:pt modelId="{86FA7BE4-2340-4A4B-A298-27C9FE4A9B49}" type="pres">
      <dgm:prSet presAssocID="{B5294CE7-98AA-4251-B238-F6F03801A1D9}" presName="L1TextContainer" presStyleLbl="revTx" presStyleIdx="7" presStyleCnt="20">
        <dgm:presLayoutVars>
          <dgm:chMax val="1"/>
          <dgm:chPref val="1"/>
          <dgm:bulletEnabled val="1"/>
        </dgm:presLayoutVars>
      </dgm:prSet>
      <dgm:spPr/>
    </dgm:pt>
    <dgm:pt modelId="{98914973-312E-4F80-8706-9E9FA89456ED}" type="pres">
      <dgm:prSet presAssocID="{B5294CE7-98AA-4251-B238-F6F03801A1D9}" presName="ConnectLine" presStyleLbl="sibTrans1D1" presStyleIdx="3" presStyleCnt="10"/>
      <dgm:spPr>
        <a:noFill/>
        <a:ln w="12700" cap="flat" cmpd="sng" algn="ctr">
          <a:solidFill>
            <a:schemeClr val="accent1">
              <a:hueOff val="0"/>
              <a:satOff val="0"/>
              <a:lumOff val="0"/>
              <a:alphaOff val="0"/>
            </a:schemeClr>
          </a:solidFill>
          <a:prstDash val="dash"/>
          <a:miter lim="800000"/>
        </a:ln>
        <a:effectLst/>
      </dgm:spPr>
    </dgm:pt>
    <dgm:pt modelId="{65FFBC68-CD60-40C7-9AFA-22CD39717B1C}" type="pres">
      <dgm:prSet presAssocID="{B5294CE7-98AA-4251-B238-F6F03801A1D9}" presName="EmptyPlaceHolder" presStyleCnt="0"/>
      <dgm:spPr/>
    </dgm:pt>
    <dgm:pt modelId="{66EE2F68-8F15-41F0-BD95-A6D93AE21FFB}" type="pres">
      <dgm:prSet presAssocID="{D12B949B-EB84-444E-B00E-EDF8F08C3149}" presName="spaceBetweenRectangles" presStyleCnt="0"/>
      <dgm:spPr/>
    </dgm:pt>
    <dgm:pt modelId="{9E88289F-6A27-475C-ABBB-78B72DFE7C2F}" type="pres">
      <dgm:prSet presAssocID="{5E369E26-8222-44BA-B531-404F1DEE48E0}" presName="composite" presStyleCnt="0"/>
      <dgm:spPr/>
    </dgm:pt>
    <dgm:pt modelId="{654A20B5-7602-44E8-AB81-A6AA1F18AB0B}" type="pres">
      <dgm:prSet presAssocID="{5E369E26-8222-44BA-B531-404F1DEE48E0}" presName="ConnectorPoint" presStyleLbl="lnNode1" presStyleIdx="4"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46700E3-273A-4670-BEAE-E64CA8B3B3E8}" type="pres">
      <dgm:prSet presAssocID="{5E369E26-8222-44BA-B531-404F1DEE48E0}" presName="DropPinPlaceHolder" presStyleCnt="0"/>
      <dgm:spPr/>
    </dgm:pt>
    <dgm:pt modelId="{E4DA204B-C7AE-408C-B225-03A3D5B63CA9}" type="pres">
      <dgm:prSet presAssocID="{5E369E26-8222-44BA-B531-404F1DEE48E0}" presName="DropPin" presStyleLbl="alignNode1" presStyleIdx="4" presStyleCnt="10"/>
      <dgm:spPr/>
    </dgm:pt>
    <dgm:pt modelId="{D7B522BE-D12E-4C15-8667-C4FA9FDE7EF1}" type="pres">
      <dgm:prSet presAssocID="{5E369E26-8222-44BA-B531-404F1DEE48E0}" presName="Ellipse" presStyleLbl="fgAcc1" presStyleIdx="5" presStyleCnt="11"/>
      <dgm:spPr>
        <a:solidFill>
          <a:schemeClr val="lt1">
            <a:alpha val="90000"/>
            <a:hueOff val="0"/>
            <a:satOff val="0"/>
            <a:lumOff val="0"/>
            <a:alphaOff val="0"/>
          </a:schemeClr>
        </a:solidFill>
        <a:ln w="12700" cap="flat" cmpd="sng" algn="ctr">
          <a:noFill/>
          <a:prstDash val="solid"/>
          <a:miter lim="800000"/>
        </a:ln>
        <a:effectLst/>
      </dgm:spPr>
    </dgm:pt>
    <dgm:pt modelId="{071436AE-017F-47DE-8093-0B2ECB5D6CFC}" type="pres">
      <dgm:prSet presAssocID="{5E369E26-8222-44BA-B531-404F1DEE48E0}" presName="L2TextContainer" presStyleLbl="revTx" presStyleIdx="8" presStyleCnt="20">
        <dgm:presLayoutVars>
          <dgm:bulletEnabled val="1"/>
        </dgm:presLayoutVars>
      </dgm:prSet>
      <dgm:spPr/>
    </dgm:pt>
    <dgm:pt modelId="{5D91E8B1-EE7F-449A-82DF-2CD37CDFE0D2}" type="pres">
      <dgm:prSet presAssocID="{5E369E26-8222-44BA-B531-404F1DEE48E0}" presName="L1TextContainer" presStyleLbl="revTx" presStyleIdx="9" presStyleCnt="20">
        <dgm:presLayoutVars>
          <dgm:chMax val="1"/>
          <dgm:chPref val="1"/>
          <dgm:bulletEnabled val="1"/>
        </dgm:presLayoutVars>
      </dgm:prSet>
      <dgm:spPr/>
    </dgm:pt>
    <dgm:pt modelId="{E2EF17C7-E589-4110-BC6C-806D1B15455B}" type="pres">
      <dgm:prSet presAssocID="{5E369E26-8222-44BA-B531-404F1DEE48E0}" presName="ConnectLine" presStyleLbl="sibTrans1D1" presStyleIdx="4" presStyleCnt="10"/>
      <dgm:spPr>
        <a:noFill/>
        <a:ln w="12700" cap="flat" cmpd="sng" algn="ctr">
          <a:solidFill>
            <a:schemeClr val="accent1">
              <a:hueOff val="0"/>
              <a:satOff val="0"/>
              <a:lumOff val="0"/>
              <a:alphaOff val="0"/>
            </a:schemeClr>
          </a:solidFill>
          <a:prstDash val="dash"/>
          <a:miter lim="800000"/>
        </a:ln>
        <a:effectLst/>
      </dgm:spPr>
    </dgm:pt>
    <dgm:pt modelId="{54EBBF89-B5F9-48AA-AE2A-E473CD3AA15D}" type="pres">
      <dgm:prSet presAssocID="{5E369E26-8222-44BA-B531-404F1DEE48E0}" presName="EmptyPlaceHolder" presStyleCnt="0"/>
      <dgm:spPr/>
    </dgm:pt>
    <dgm:pt modelId="{91B351FD-EF14-4DE4-AE25-37D314AE4381}" type="pres">
      <dgm:prSet presAssocID="{73C3A2BA-C088-431B-B923-E4914FF4A84F}" presName="spaceBetweenRectangles" presStyleCnt="0"/>
      <dgm:spPr/>
    </dgm:pt>
    <dgm:pt modelId="{B4E76B34-1F9B-4376-900D-87A068CEA7C4}" type="pres">
      <dgm:prSet presAssocID="{164AB676-6DAE-4C02-B553-2501CD5C2546}" presName="composite" presStyleCnt="0"/>
      <dgm:spPr/>
    </dgm:pt>
    <dgm:pt modelId="{7EFFC75C-4632-47CA-8CF0-1EA14204C00B}" type="pres">
      <dgm:prSet presAssocID="{164AB676-6DAE-4C02-B553-2501CD5C2546}" presName="ConnectorPoint" presStyleLbl="lnNode1" presStyleIdx="5"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637CA49-ADB6-4509-96FC-1D25E263FB3B}" type="pres">
      <dgm:prSet presAssocID="{164AB676-6DAE-4C02-B553-2501CD5C2546}" presName="DropPinPlaceHolder" presStyleCnt="0"/>
      <dgm:spPr/>
    </dgm:pt>
    <dgm:pt modelId="{3A573FFD-5FFD-4A46-AD30-E5E7276E53A3}" type="pres">
      <dgm:prSet presAssocID="{164AB676-6DAE-4C02-B553-2501CD5C2546}" presName="DropPin" presStyleLbl="alignNode1" presStyleIdx="5" presStyleCnt="10"/>
      <dgm:spPr/>
    </dgm:pt>
    <dgm:pt modelId="{3C590392-EF22-4BA4-9099-9804B53D4AAF}" type="pres">
      <dgm:prSet presAssocID="{164AB676-6DAE-4C02-B553-2501CD5C2546}" presName="Ellipse" presStyleLbl="fgAcc1" presStyleIdx="6" presStyleCnt="11"/>
      <dgm:spPr>
        <a:solidFill>
          <a:schemeClr val="lt1">
            <a:alpha val="90000"/>
            <a:hueOff val="0"/>
            <a:satOff val="0"/>
            <a:lumOff val="0"/>
            <a:alphaOff val="0"/>
          </a:schemeClr>
        </a:solidFill>
        <a:ln w="12700" cap="flat" cmpd="sng" algn="ctr">
          <a:noFill/>
          <a:prstDash val="solid"/>
          <a:miter lim="800000"/>
        </a:ln>
        <a:effectLst/>
      </dgm:spPr>
    </dgm:pt>
    <dgm:pt modelId="{D950832A-7C87-4D47-A0AC-6B2FD98CE454}" type="pres">
      <dgm:prSet presAssocID="{164AB676-6DAE-4C02-B553-2501CD5C2546}" presName="L2TextContainer" presStyleLbl="revTx" presStyleIdx="10" presStyleCnt="20">
        <dgm:presLayoutVars>
          <dgm:bulletEnabled val="1"/>
        </dgm:presLayoutVars>
      </dgm:prSet>
      <dgm:spPr/>
    </dgm:pt>
    <dgm:pt modelId="{7954D058-3900-4094-B249-EA8F2BA65A25}" type="pres">
      <dgm:prSet presAssocID="{164AB676-6DAE-4C02-B553-2501CD5C2546}" presName="L1TextContainer" presStyleLbl="revTx" presStyleIdx="11" presStyleCnt="20">
        <dgm:presLayoutVars>
          <dgm:chMax val="1"/>
          <dgm:chPref val="1"/>
          <dgm:bulletEnabled val="1"/>
        </dgm:presLayoutVars>
      </dgm:prSet>
      <dgm:spPr/>
    </dgm:pt>
    <dgm:pt modelId="{C12535C4-357B-4951-BEA4-4415794A4C47}" type="pres">
      <dgm:prSet presAssocID="{164AB676-6DAE-4C02-B553-2501CD5C2546}" presName="ConnectLine" presStyleLbl="sibTrans1D1" presStyleIdx="5" presStyleCnt="10"/>
      <dgm:spPr>
        <a:noFill/>
        <a:ln w="12700" cap="flat" cmpd="sng" algn="ctr">
          <a:solidFill>
            <a:schemeClr val="accent1">
              <a:hueOff val="0"/>
              <a:satOff val="0"/>
              <a:lumOff val="0"/>
              <a:alphaOff val="0"/>
            </a:schemeClr>
          </a:solidFill>
          <a:prstDash val="dash"/>
          <a:miter lim="800000"/>
        </a:ln>
        <a:effectLst/>
      </dgm:spPr>
    </dgm:pt>
    <dgm:pt modelId="{E0A306DE-91F9-4754-8959-3821A92204FD}" type="pres">
      <dgm:prSet presAssocID="{164AB676-6DAE-4C02-B553-2501CD5C2546}" presName="EmptyPlaceHolder" presStyleCnt="0"/>
      <dgm:spPr/>
    </dgm:pt>
    <dgm:pt modelId="{AB0F020F-D896-4D91-84E2-083FE011C834}" type="pres">
      <dgm:prSet presAssocID="{FF8E1E1D-FB25-4332-8AD7-F290875199D5}" presName="spaceBetweenRectangles" presStyleCnt="0"/>
      <dgm:spPr/>
    </dgm:pt>
    <dgm:pt modelId="{49B32AA1-8A23-48DA-A92E-2928E589C77D}" type="pres">
      <dgm:prSet presAssocID="{EC09D5D5-3C28-4C97-A1FE-E28965915764}" presName="composite" presStyleCnt="0"/>
      <dgm:spPr/>
    </dgm:pt>
    <dgm:pt modelId="{B371474C-57F9-4573-9219-C857213BBA2F}" type="pres">
      <dgm:prSet presAssocID="{EC09D5D5-3C28-4C97-A1FE-E28965915764}" presName="ConnectorPoint" presStyleLbl="lnNode1" presStyleIdx="6"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0FD2BCE-6B5D-4B8C-86C5-C3F0051A6F80}" type="pres">
      <dgm:prSet presAssocID="{EC09D5D5-3C28-4C97-A1FE-E28965915764}" presName="DropPinPlaceHolder" presStyleCnt="0"/>
      <dgm:spPr/>
    </dgm:pt>
    <dgm:pt modelId="{4FC529EE-F11C-4376-A5A8-518CCEC859E4}" type="pres">
      <dgm:prSet presAssocID="{EC09D5D5-3C28-4C97-A1FE-E28965915764}" presName="DropPin" presStyleLbl="alignNode1" presStyleIdx="6" presStyleCnt="10"/>
      <dgm:spPr/>
    </dgm:pt>
    <dgm:pt modelId="{39C28912-A5DE-46CD-A343-845A9529F3FA}" type="pres">
      <dgm:prSet presAssocID="{EC09D5D5-3C28-4C97-A1FE-E28965915764}" presName="Ellipse" presStyleLbl="fgAcc1" presStyleIdx="7" presStyleCnt="11"/>
      <dgm:spPr>
        <a:solidFill>
          <a:schemeClr val="lt1">
            <a:alpha val="90000"/>
            <a:hueOff val="0"/>
            <a:satOff val="0"/>
            <a:lumOff val="0"/>
            <a:alphaOff val="0"/>
          </a:schemeClr>
        </a:solidFill>
        <a:ln w="12700" cap="flat" cmpd="sng" algn="ctr">
          <a:noFill/>
          <a:prstDash val="solid"/>
          <a:miter lim="800000"/>
        </a:ln>
        <a:effectLst/>
      </dgm:spPr>
    </dgm:pt>
    <dgm:pt modelId="{F49222BD-860A-4F17-B43A-13131A5965FD}" type="pres">
      <dgm:prSet presAssocID="{EC09D5D5-3C28-4C97-A1FE-E28965915764}" presName="L2TextContainer" presStyleLbl="revTx" presStyleIdx="12" presStyleCnt="20">
        <dgm:presLayoutVars>
          <dgm:bulletEnabled val="1"/>
        </dgm:presLayoutVars>
      </dgm:prSet>
      <dgm:spPr/>
    </dgm:pt>
    <dgm:pt modelId="{D11AF280-8976-4AD1-84EE-BDFE21C17870}" type="pres">
      <dgm:prSet presAssocID="{EC09D5D5-3C28-4C97-A1FE-E28965915764}" presName="L1TextContainer" presStyleLbl="revTx" presStyleIdx="13" presStyleCnt="20">
        <dgm:presLayoutVars>
          <dgm:chMax val="1"/>
          <dgm:chPref val="1"/>
          <dgm:bulletEnabled val="1"/>
        </dgm:presLayoutVars>
      </dgm:prSet>
      <dgm:spPr/>
    </dgm:pt>
    <dgm:pt modelId="{5AB4A92B-4A05-4FD7-81A2-0BE32CF1C74D}" type="pres">
      <dgm:prSet presAssocID="{EC09D5D5-3C28-4C97-A1FE-E28965915764}" presName="ConnectLine" presStyleLbl="sibTrans1D1" presStyleIdx="6" presStyleCnt="10"/>
      <dgm:spPr>
        <a:noFill/>
        <a:ln w="12700" cap="flat" cmpd="sng" algn="ctr">
          <a:solidFill>
            <a:schemeClr val="accent1">
              <a:hueOff val="0"/>
              <a:satOff val="0"/>
              <a:lumOff val="0"/>
              <a:alphaOff val="0"/>
            </a:schemeClr>
          </a:solidFill>
          <a:prstDash val="dash"/>
          <a:miter lim="800000"/>
        </a:ln>
        <a:effectLst/>
      </dgm:spPr>
    </dgm:pt>
    <dgm:pt modelId="{D6FBA947-807E-4016-B1D1-FC428E78C3F5}" type="pres">
      <dgm:prSet presAssocID="{EC09D5D5-3C28-4C97-A1FE-E28965915764}" presName="EmptyPlaceHolder" presStyleCnt="0"/>
      <dgm:spPr/>
    </dgm:pt>
    <dgm:pt modelId="{DE954257-B348-41F8-947E-60FA36F63789}" type="pres">
      <dgm:prSet presAssocID="{F88692F2-5270-4E5B-95C4-75F00D379767}" presName="spaceBetweenRectangles" presStyleCnt="0"/>
      <dgm:spPr/>
    </dgm:pt>
    <dgm:pt modelId="{258BF462-8001-4A76-860E-ECAF05BF1FC3}" type="pres">
      <dgm:prSet presAssocID="{0C5C34B5-AD5B-4B35-A307-CE6C0EA16246}" presName="composite" presStyleCnt="0"/>
      <dgm:spPr/>
    </dgm:pt>
    <dgm:pt modelId="{85AE377C-D206-4BFE-ACA7-08E7D7FAE8D6}" type="pres">
      <dgm:prSet presAssocID="{0C5C34B5-AD5B-4B35-A307-CE6C0EA16246}" presName="ConnectorPoint" presStyleLbl="lnNode1" presStyleIdx="7"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2BF33DA-6A2B-4B05-A3CB-B7375731CDCA}" type="pres">
      <dgm:prSet presAssocID="{0C5C34B5-AD5B-4B35-A307-CE6C0EA16246}" presName="DropPinPlaceHolder" presStyleCnt="0"/>
      <dgm:spPr/>
    </dgm:pt>
    <dgm:pt modelId="{166EF539-F20C-40DE-B30F-FF6E31C7C703}" type="pres">
      <dgm:prSet presAssocID="{0C5C34B5-AD5B-4B35-A307-CE6C0EA16246}" presName="DropPin" presStyleLbl="alignNode1" presStyleIdx="7" presStyleCnt="10"/>
      <dgm:spPr/>
    </dgm:pt>
    <dgm:pt modelId="{3C24EBE2-B892-4876-B790-64978FA75B1E}" type="pres">
      <dgm:prSet presAssocID="{0C5C34B5-AD5B-4B35-A307-CE6C0EA16246}" presName="Ellipse" presStyleLbl="fgAcc1" presStyleIdx="8" presStyleCnt="11"/>
      <dgm:spPr>
        <a:solidFill>
          <a:schemeClr val="lt1">
            <a:alpha val="90000"/>
            <a:hueOff val="0"/>
            <a:satOff val="0"/>
            <a:lumOff val="0"/>
            <a:alphaOff val="0"/>
          </a:schemeClr>
        </a:solidFill>
        <a:ln w="12700" cap="flat" cmpd="sng" algn="ctr">
          <a:noFill/>
          <a:prstDash val="solid"/>
          <a:miter lim="800000"/>
        </a:ln>
        <a:effectLst/>
      </dgm:spPr>
    </dgm:pt>
    <dgm:pt modelId="{24930DE8-472E-4262-9A0C-BFC3A600A890}" type="pres">
      <dgm:prSet presAssocID="{0C5C34B5-AD5B-4B35-A307-CE6C0EA16246}" presName="L2TextContainer" presStyleLbl="revTx" presStyleIdx="14" presStyleCnt="20">
        <dgm:presLayoutVars>
          <dgm:bulletEnabled val="1"/>
        </dgm:presLayoutVars>
      </dgm:prSet>
      <dgm:spPr/>
    </dgm:pt>
    <dgm:pt modelId="{EC6B0302-0F83-4A28-857C-B44C09BECA65}" type="pres">
      <dgm:prSet presAssocID="{0C5C34B5-AD5B-4B35-A307-CE6C0EA16246}" presName="L1TextContainer" presStyleLbl="revTx" presStyleIdx="15" presStyleCnt="20">
        <dgm:presLayoutVars>
          <dgm:chMax val="1"/>
          <dgm:chPref val="1"/>
          <dgm:bulletEnabled val="1"/>
        </dgm:presLayoutVars>
      </dgm:prSet>
      <dgm:spPr/>
    </dgm:pt>
    <dgm:pt modelId="{BE59A929-4193-4BAB-BC38-4E33DDF49AB1}" type="pres">
      <dgm:prSet presAssocID="{0C5C34B5-AD5B-4B35-A307-CE6C0EA16246}" presName="ConnectLine" presStyleLbl="sibTrans1D1" presStyleIdx="7" presStyleCnt="10"/>
      <dgm:spPr>
        <a:noFill/>
        <a:ln w="12700" cap="flat" cmpd="sng" algn="ctr">
          <a:solidFill>
            <a:schemeClr val="accent1">
              <a:hueOff val="0"/>
              <a:satOff val="0"/>
              <a:lumOff val="0"/>
              <a:alphaOff val="0"/>
            </a:schemeClr>
          </a:solidFill>
          <a:prstDash val="dash"/>
          <a:miter lim="800000"/>
        </a:ln>
        <a:effectLst/>
      </dgm:spPr>
    </dgm:pt>
    <dgm:pt modelId="{B0677D05-F2A1-4286-BDF3-06A5ACB491E1}" type="pres">
      <dgm:prSet presAssocID="{0C5C34B5-AD5B-4B35-A307-CE6C0EA16246}" presName="EmptyPlaceHolder" presStyleCnt="0"/>
      <dgm:spPr/>
    </dgm:pt>
    <dgm:pt modelId="{55A59D05-29CE-4777-9F4C-E987254155C5}" type="pres">
      <dgm:prSet presAssocID="{E586980C-5931-451D-9239-EF2CED2034DB}" presName="spaceBetweenRectangles" presStyleCnt="0"/>
      <dgm:spPr/>
    </dgm:pt>
    <dgm:pt modelId="{2C91A490-0069-4D42-AD0F-300D481BAA06}" type="pres">
      <dgm:prSet presAssocID="{D44DE456-2F12-4CBC-877E-FC9E8C92EF0A}" presName="composite" presStyleCnt="0"/>
      <dgm:spPr/>
    </dgm:pt>
    <dgm:pt modelId="{4A854454-DDC3-4B0D-8006-4C256730E6FE}" type="pres">
      <dgm:prSet presAssocID="{D44DE456-2F12-4CBC-877E-FC9E8C92EF0A}" presName="ConnectorPoint" presStyleLbl="lnNode1" presStyleIdx="8"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8176C26-0D90-4973-A510-30A036903E6F}" type="pres">
      <dgm:prSet presAssocID="{D44DE456-2F12-4CBC-877E-FC9E8C92EF0A}" presName="DropPinPlaceHolder" presStyleCnt="0"/>
      <dgm:spPr/>
    </dgm:pt>
    <dgm:pt modelId="{D197A198-25AD-4ED7-8149-1FF18BE73132}" type="pres">
      <dgm:prSet presAssocID="{D44DE456-2F12-4CBC-877E-FC9E8C92EF0A}" presName="DropPin" presStyleLbl="alignNode1" presStyleIdx="8" presStyleCnt="10"/>
      <dgm:spPr/>
    </dgm:pt>
    <dgm:pt modelId="{BF3EEEC5-F72B-40B2-A288-84FA6F16A4CA}" type="pres">
      <dgm:prSet presAssocID="{D44DE456-2F12-4CBC-877E-FC9E8C92EF0A}" presName="Ellipse" presStyleLbl="fgAcc1" presStyleIdx="9" presStyleCnt="11"/>
      <dgm:spPr>
        <a:solidFill>
          <a:schemeClr val="lt1">
            <a:alpha val="90000"/>
            <a:hueOff val="0"/>
            <a:satOff val="0"/>
            <a:lumOff val="0"/>
            <a:alphaOff val="0"/>
          </a:schemeClr>
        </a:solidFill>
        <a:ln w="12700" cap="flat" cmpd="sng" algn="ctr">
          <a:noFill/>
          <a:prstDash val="solid"/>
          <a:miter lim="800000"/>
        </a:ln>
        <a:effectLst/>
      </dgm:spPr>
    </dgm:pt>
    <dgm:pt modelId="{15C9FBE7-371E-4B0C-BB92-E066351750C3}" type="pres">
      <dgm:prSet presAssocID="{D44DE456-2F12-4CBC-877E-FC9E8C92EF0A}" presName="L2TextContainer" presStyleLbl="revTx" presStyleIdx="16" presStyleCnt="20">
        <dgm:presLayoutVars>
          <dgm:bulletEnabled val="1"/>
        </dgm:presLayoutVars>
      </dgm:prSet>
      <dgm:spPr/>
    </dgm:pt>
    <dgm:pt modelId="{20F99D19-D745-47CB-A038-5BAB08DB2286}" type="pres">
      <dgm:prSet presAssocID="{D44DE456-2F12-4CBC-877E-FC9E8C92EF0A}" presName="L1TextContainer" presStyleLbl="revTx" presStyleIdx="17" presStyleCnt="20">
        <dgm:presLayoutVars>
          <dgm:chMax val="1"/>
          <dgm:chPref val="1"/>
          <dgm:bulletEnabled val="1"/>
        </dgm:presLayoutVars>
      </dgm:prSet>
      <dgm:spPr/>
    </dgm:pt>
    <dgm:pt modelId="{4523F0ED-2FD5-464B-A97A-E264055D1E07}" type="pres">
      <dgm:prSet presAssocID="{D44DE456-2F12-4CBC-877E-FC9E8C92EF0A}" presName="ConnectLine" presStyleLbl="sibTrans1D1" presStyleIdx="8" presStyleCnt="10"/>
      <dgm:spPr>
        <a:noFill/>
        <a:ln w="12700" cap="flat" cmpd="sng" algn="ctr">
          <a:solidFill>
            <a:schemeClr val="accent1">
              <a:hueOff val="0"/>
              <a:satOff val="0"/>
              <a:lumOff val="0"/>
              <a:alphaOff val="0"/>
            </a:schemeClr>
          </a:solidFill>
          <a:prstDash val="dash"/>
          <a:miter lim="800000"/>
        </a:ln>
        <a:effectLst/>
      </dgm:spPr>
    </dgm:pt>
    <dgm:pt modelId="{1D8A3BB1-A8EA-4494-9E6A-8F2DB183DD07}" type="pres">
      <dgm:prSet presAssocID="{D44DE456-2F12-4CBC-877E-FC9E8C92EF0A}" presName="EmptyPlaceHolder" presStyleCnt="0"/>
      <dgm:spPr/>
    </dgm:pt>
    <dgm:pt modelId="{569B0660-6AC0-4B3C-831C-2405F5A4C018}" type="pres">
      <dgm:prSet presAssocID="{BF173C44-162F-4BED-9F99-EA94953E1CA1}" presName="spaceBetweenRectangles" presStyleCnt="0"/>
      <dgm:spPr/>
    </dgm:pt>
    <dgm:pt modelId="{58250D63-EE02-4E2B-A790-56B11A6E144D}" type="pres">
      <dgm:prSet presAssocID="{231762C3-69EF-4274-95DF-29C19A96A0F1}" presName="composite" presStyleCnt="0"/>
      <dgm:spPr/>
    </dgm:pt>
    <dgm:pt modelId="{E8E79E01-CA43-49C1-84DB-34F33C5203E0}" type="pres">
      <dgm:prSet presAssocID="{231762C3-69EF-4274-95DF-29C19A96A0F1}" presName="ConnectorPoint" presStyleLbl="lnNode1" presStyleIdx="9" presStyleCnt="10"/>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9E44466-6F00-4710-8BCC-5A2C2E415326}" type="pres">
      <dgm:prSet presAssocID="{231762C3-69EF-4274-95DF-29C19A96A0F1}" presName="DropPinPlaceHolder" presStyleCnt="0"/>
      <dgm:spPr/>
    </dgm:pt>
    <dgm:pt modelId="{90E8F78D-4896-4456-8B5D-F246635C02C5}" type="pres">
      <dgm:prSet presAssocID="{231762C3-69EF-4274-95DF-29C19A96A0F1}" presName="DropPin" presStyleLbl="alignNode1" presStyleIdx="9" presStyleCnt="10"/>
      <dgm:spPr/>
    </dgm:pt>
    <dgm:pt modelId="{C76EC475-A957-48C6-9B42-8BA1343E0CEE}" type="pres">
      <dgm:prSet presAssocID="{231762C3-69EF-4274-95DF-29C19A96A0F1}" presName="Ellipse" presStyleLbl="fgAcc1" presStyleIdx="10" presStyleCnt="11"/>
      <dgm:spPr>
        <a:solidFill>
          <a:schemeClr val="lt1">
            <a:alpha val="90000"/>
            <a:hueOff val="0"/>
            <a:satOff val="0"/>
            <a:lumOff val="0"/>
            <a:alphaOff val="0"/>
          </a:schemeClr>
        </a:solidFill>
        <a:ln w="12700" cap="flat" cmpd="sng" algn="ctr">
          <a:noFill/>
          <a:prstDash val="solid"/>
          <a:miter lim="800000"/>
        </a:ln>
        <a:effectLst/>
      </dgm:spPr>
    </dgm:pt>
    <dgm:pt modelId="{AA2C51D2-3B94-43D2-9482-CB7D261C4D21}" type="pres">
      <dgm:prSet presAssocID="{231762C3-69EF-4274-95DF-29C19A96A0F1}" presName="L2TextContainer" presStyleLbl="revTx" presStyleIdx="18" presStyleCnt="20">
        <dgm:presLayoutVars>
          <dgm:bulletEnabled val="1"/>
        </dgm:presLayoutVars>
      </dgm:prSet>
      <dgm:spPr/>
    </dgm:pt>
    <dgm:pt modelId="{83BF91D4-487B-4249-94AE-F4050DA710F3}" type="pres">
      <dgm:prSet presAssocID="{231762C3-69EF-4274-95DF-29C19A96A0F1}" presName="L1TextContainer" presStyleLbl="revTx" presStyleIdx="19" presStyleCnt="20">
        <dgm:presLayoutVars>
          <dgm:chMax val="1"/>
          <dgm:chPref val="1"/>
          <dgm:bulletEnabled val="1"/>
        </dgm:presLayoutVars>
      </dgm:prSet>
      <dgm:spPr/>
    </dgm:pt>
    <dgm:pt modelId="{AD504795-F8A7-444E-95D4-555744D2A172}" type="pres">
      <dgm:prSet presAssocID="{231762C3-69EF-4274-95DF-29C19A96A0F1}" presName="ConnectLine" presStyleLbl="sibTrans1D1" presStyleIdx="9" presStyleCnt="10"/>
      <dgm:spPr>
        <a:noFill/>
        <a:ln w="12700" cap="flat" cmpd="sng" algn="ctr">
          <a:solidFill>
            <a:schemeClr val="accent1">
              <a:hueOff val="0"/>
              <a:satOff val="0"/>
              <a:lumOff val="0"/>
              <a:alphaOff val="0"/>
            </a:schemeClr>
          </a:solidFill>
          <a:prstDash val="dash"/>
          <a:miter lim="800000"/>
        </a:ln>
        <a:effectLst/>
      </dgm:spPr>
    </dgm:pt>
    <dgm:pt modelId="{20E13910-6CCB-4963-904C-DFF7938A9DC5}" type="pres">
      <dgm:prSet presAssocID="{231762C3-69EF-4274-95DF-29C19A96A0F1}" presName="EmptyPlaceHolder" presStyleCnt="0"/>
      <dgm:spPr/>
    </dgm:pt>
  </dgm:ptLst>
  <dgm:cxnLst>
    <dgm:cxn modelId="{2DAAAA10-21F2-4116-A4A6-925E6AAF16A8}" srcId="{63085546-7C7C-4B3E-ABEB-2669F1A65FB2}" destId="{5E369E26-8222-44BA-B531-404F1DEE48E0}" srcOrd="4" destOrd="0" parTransId="{3339C57A-3FA5-481E-9376-C8B1F94C2197}" sibTransId="{73C3A2BA-C088-431B-B923-E4914FF4A84F}"/>
    <dgm:cxn modelId="{269EEF2B-4923-4B9E-BB87-40F44B2F7866}" srcId="{63085546-7C7C-4B3E-ABEB-2669F1A65FB2}" destId="{B5294CE7-98AA-4251-B238-F6F03801A1D9}" srcOrd="3" destOrd="0" parTransId="{31ED675B-D0F1-4CED-9893-395352BF1770}" sibTransId="{D12B949B-EB84-444E-B00E-EDF8F08C3149}"/>
    <dgm:cxn modelId="{20BAE42C-C83D-4A0A-A4B8-C7EA0C5747F0}" srcId="{63085546-7C7C-4B3E-ABEB-2669F1A65FB2}" destId="{164AB676-6DAE-4C02-B553-2501CD5C2546}" srcOrd="5" destOrd="0" parTransId="{477ACD50-BB6A-4F80-A7BA-E19E3A1B73C5}" sibTransId="{FF8E1E1D-FB25-4332-8AD7-F290875199D5}"/>
    <dgm:cxn modelId="{A99B3A35-2C23-4CDA-AC7B-7BE2090ACD6B}" srcId="{63085546-7C7C-4B3E-ABEB-2669F1A65FB2}" destId="{8FF28163-813D-4074-A7FB-79D43492ADFF}" srcOrd="0" destOrd="0" parTransId="{10191A8F-E760-4947-906B-155D2D4CEF83}" sibTransId="{A02AE2A9-B82A-4DC9-9D42-F37B93B364CE}"/>
    <dgm:cxn modelId="{2BA71736-2E0A-4A1E-A5CD-60797013EE96}" type="presOf" srcId="{B5294CE7-98AA-4251-B238-F6F03801A1D9}" destId="{86FA7BE4-2340-4A4B-A298-27C9FE4A9B49}" srcOrd="0" destOrd="0" presId="urn:microsoft.com/office/officeart/2017/3/layout/DropPinTimeline"/>
    <dgm:cxn modelId="{CE4C023E-4138-4690-86FA-670BF6D65ED1}" type="presOf" srcId="{D44DE456-2F12-4CBC-877E-FC9E8C92EF0A}" destId="{20F99D19-D745-47CB-A038-5BAB08DB2286}" srcOrd="0" destOrd="0" presId="urn:microsoft.com/office/officeart/2017/3/layout/DropPinTimeline"/>
    <dgm:cxn modelId="{5F43816B-A4AC-48AD-B1D1-CC38F3A9F3B5}" srcId="{63085546-7C7C-4B3E-ABEB-2669F1A65FB2}" destId="{C6D23A6F-522C-4202-8DFC-B62DFAD1268A}" srcOrd="2" destOrd="0" parTransId="{F81BF5E9-9E77-4BC7-A323-86344086125F}" sibTransId="{D3A3FE6E-1E0E-40D7-A051-4893FC6511F9}"/>
    <dgm:cxn modelId="{9C2CC153-2414-4A48-944D-F5AFB2D41015}" type="presOf" srcId="{8FF28163-813D-4074-A7FB-79D43492ADFF}" destId="{B5D94220-CD36-47DA-953F-B7D2C70D4EEF}" srcOrd="0" destOrd="0" presId="urn:microsoft.com/office/officeart/2017/3/layout/DropPinTimeline"/>
    <dgm:cxn modelId="{6542237A-F15B-4B5C-93DA-14025D34ACC4}" type="presOf" srcId="{164AB676-6DAE-4C02-B553-2501CD5C2546}" destId="{7954D058-3900-4094-B249-EA8F2BA65A25}" srcOrd="0" destOrd="0" presId="urn:microsoft.com/office/officeart/2017/3/layout/DropPinTimeline"/>
    <dgm:cxn modelId="{A1E0D57B-D80B-4B22-B521-C3EFD4686B05}" type="presOf" srcId="{231762C3-69EF-4274-95DF-29C19A96A0F1}" destId="{83BF91D4-487B-4249-94AE-F4050DA710F3}" srcOrd="0" destOrd="0" presId="urn:microsoft.com/office/officeart/2017/3/layout/DropPinTimeline"/>
    <dgm:cxn modelId="{53CF9D85-0C5F-48DE-B061-DD3DD20283E5}" type="presOf" srcId="{FB7F9615-6114-4D4C-93A7-CB172108635E}" destId="{5B28E2EC-9213-4455-BD6B-7337DEF1AAEB}"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A155E29F-CADF-48B6-B1B8-7E2E88177ADA}" srcId="{63085546-7C7C-4B3E-ABEB-2669F1A65FB2}" destId="{FB7F9615-6114-4D4C-93A7-CB172108635E}" srcOrd="1" destOrd="0" parTransId="{BC21DDA2-7703-418E-B805-285CEB5467EA}" sibTransId="{9B945F2F-1115-4CE7-B1AD-90125D9CE602}"/>
    <dgm:cxn modelId="{C54B87AB-E728-438A-A081-DA21C9D88D5F}" type="presOf" srcId="{0C5C34B5-AD5B-4B35-A307-CE6C0EA16246}" destId="{EC6B0302-0F83-4A28-857C-B44C09BECA65}" srcOrd="0" destOrd="0" presId="urn:microsoft.com/office/officeart/2017/3/layout/DropPinTimeline"/>
    <dgm:cxn modelId="{BA7032CF-29D2-460A-8728-BA6AF9D55842}" type="presOf" srcId="{EC09D5D5-3C28-4C97-A1FE-E28965915764}" destId="{D11AF280-8976-4AD1-84EE-BDFE21C17870}" srcOrd="0" destOrd="0" presId="urn:microsoft.com/office/officeart/2017/3/layout/DropPinTimeline"/>
    <dgm:cxn modelId="{158D8ECF-55CA-4277-BAF8-94A07E30737E}" type="presOf" srcId="{5E369E26-8222-44BA-B531-404F1DEE48E0}" destId="{5D91E8B1-EE7F-449A-82DF-2CD37CDFE0D2}" srcOrd="0" destOrd="0" presId="urn:microsoft.com/office/officeart/2017/3/layout/DropPinTimeline"/>
    <dgm:cxn modelId="{BDD4B6CF-77A1-49F9-BE01-CF543881AEAE}" srcId="{63085546-7C7C-4B3E-ABEB-2669F1A65FB2}" destId="{0C5C34B5-AD5B-4B35-A307-CE6C0EA16246}" srcOrd="7" destOrd="0" parTransId="{3471B695-FC4E-4557-BAE4-D69297DC3543}" sibTransId="{E586980C-5931-451D-9239-EF2CED2034DB}"/>
    <dgm:cxn modelId="{17F8BCD4-8CBA-4192-8243-FD416235F07A}" srcId="{63085546-7C7C-4B3E-ABEB-2669F1A65FB2}" destId="{D44DE456-2F12-4CBC-877E-FC9E8C92EF0A}" srcOrd="8" destOrd="0" parTransId="{B87BECC2-26BE-49A1-89C6-C8FFCBF57345}" sibTransId="{BF173C44-162F-4BED-9F99-EA94953E1CA1}"/>
    <dgm:cxn modelId="{D4A300DC-6460-4099-9825-D2FE1B2EAC77}" srcId="{63085546-7C7C-4B3E-ABEB-2669F1A65FB2}" destId="{231762C3-69EF-4274-95DF-29C19A96A0F1}" srcOrd="9" destOrd="0" parTransId="{40DC0F11-A94C-4185-9551-69C69EB60A74}" sibTransId="{E6FA53FE-749F-4287-8AAA-FDC1B04ABE26}"/>
    <dgm:cxn modelId="{9CF170E2-F09F-4572-8C31-7A8956A0C420}" srcId="{63085546-7C7C-4B3E-ABEB-2669F1A65FB2}" destId="{EC09D5D5-3C28-4C97-A1FE-E28965915764}" srcOrd="6" destOrd="0" parTransId="{E44CC388-5D56-4ED5-86BF-3952F9E9E712}" sibTransId="{F88692F2-5270-4E5B-95C4-75F00D379767}"/>
    <dgm:cxn modelId="{51C365FE-C1B4-4AD5-9366-4C4F67698DE1}" type="presOf" srcId="{C6D23A6F-522C-4202-8DFC-B62DFAD1268A}" destId="{37FC5D9B-0E0F-4F26-A1E8-743E5645E7E8}" srcOrd="0" destOrd="0" presId="urn:microsoft.com/office/officeart/2017/3/layout/DropPinTimeline"/>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CBB6882F-D892-4496-A8BC-6A75D160D296}" type="presParOf" srcId="{46A6B157-7198-41C4-9D25-C4F8885F1B6F}" destId="{47A16C5A-9C97-476F-B8D0-4137F8CA5564}" srcOrd="0" destOrd="0" presId="urn:microsoft.com/office/officeart/2017/3/layout/DropPinTimeline"/>
    <dgm:cxn modelId="{2C1EACEA-1167-428B-BF21-0069DA2B8BBF}" type="presParOf" srcId="{47A16C5A-9C97-476F-B8D0-4137F8CA5564}" destId="{74A9AE79-274C-45D7-9DE5-5E61530A0105}" srcOrd="0" destOrd="0" presId="urn:microsoft.com/office/officeart/2017/3/layout/DropPinTimeline"/>
    <dgm:cxn modelId="{8A4571CA-EE8F-4387-AB4C-FB0C7E0041AA}" type="presParOf" srcId="{47A16C5A-9C97-476F-B8D0-4137F8CA5564}" destId="{09256C58-1696-431D-A809-1FED99ED804D}" srcOrd="1" destOrd="0" presId="urn:microsoft.com/office/officeart/2017/3/layout/DropPinTimeline"/>
    <dgm:cxn modelId="{5EED3E78-EB78-4239-8B53-4718C4C2F01F}" type="presParOf" srcId="{09256C58-1696-431D-A809-1FED99ED804D}" destId="{B4141924-2F77-40EA-8BC5-58DC99801B6B}" srcOrd="0" destOrd="0" presId="urn:microsoft.com/office/officeart/2017/3/layout/DropPinTimeline"/>
    <dgm:cxn modelId="{E25FB6FB-443D-4FD3-A2DC-518B1E94C278}" type="presParOf" srcId="{09256C58-1696-431D-A809-1FED99ED804D}" destId="{6E1E6C8D-70E0-4F55-A350-1FC9B1D8F09E}" srcOrd="1" destOrd="0" presId="urn:microsoft.com/office/officeart/2017/3/layout/DropPinTimeline"/>
    <dgm:cxn modelId="{BCE0F20A-ECC2-4576-B338-6075AC55FE6C}" type="presParOf" srcId="{47A16C5A-9C97-476F-B8D0-4137F8CA5564}" destId="{E8F8AAD4-E4EC-4AE4-BA4A-93F7A222FBFE}" srcOrd="2" destOrd="0" presId="urn:microsoft.com/office/officeart/2017/3/layout/DropPinTimeline"/>
    <dgm:cxn modelId="{F7AC8682-E2CD-470E-AE57-9B2C2B326E6A}" type="presParOf" srcId="{47A16C5A-9C97-476F-B8D0-4137F8CA5564}" destId="{B5D94220-CD36-47DA-953F-B7D2C70D4EEF}" srcOrd="3" destOrd="0" presId="urn:microsoft.com/office/officeart/2017/3/layout/DropPinTimeline"/>
    <dgm:cxn modelId="{DAF5B101-8F27-40C4-8811-B2B8A9015580}" type="presParOf" srcId="{47A16C5A-9C97-476F-B8D0-4137F8CA5564}" destId="{6378622B-33CC-4DD5-951D-C90F0D42DE13}" srcOrd="4" destOrd="0" presId="urn:microsoft.com/office/officeart/2017/3/layout/DropPinTimeline"/>
    <dgm:cxn modelId="{5102E6D6-2E63-4844-8B03-935886527E89}" type="presParOf" srcId="{47A16C5A-9C97-476F-B8D0-4137F8CA5564}" destId="{D6D62ACF-B5E4-4E3D-8BB5-ADEF87EBB6BE}" srcOrd="5" destOrd="0" presId="urn:microsoft.com/office/officeart/2017/3/layout/DropPinTimeline"/>
    <dgm:cxn modelId="{B07C4C1E-4213-4C25-9DBC-802F48970BE5}" type="presParOf" srcId="{46A6B157-7198-41C4-9D25-C4F8885F1B6F}" destId="{11EFAB14-9137-4EF1-BECB-F19CE323C92F}" srcOrd="1" destOrd="0" presId="urn:microsoft.com/office/officeart/2017/3/layout/DropPinTimeline"/>
    <dgm:cxn modelId="{C7EEEB7E-6131-46A0-80F8-04E865733347}" type="presParOf" srcId="{46A6B157-7198-41C4-9D25-C4F8885F1B6F}" destId="{8EBC8AC5-AB9E-474B-BCA1-8C8FDE6BDBC2}" srcOrd="2" destOrd="0" presId="urn:microsoft.com/office/officeart/2017/3/layout/DropPinTimeline"/>
    <dgm:cxn modelId="{269E5CB4-E7B8-4D08-BD0A-9BDD19800EE1}" type="presParOf" srcId="{8EBC8AC5-AB9E-474B-BCA1-8C8FDE6BDBC2}" destId="{5D15A98C-C1D4-46EB-B1B9-AA7D0BE6206A}" srcOrd="0" destOrd="0" presId="urn:microsoft.com/office/officeart/2017/3/layout/DropPinTimeline"/>
    <dgm:cxn modelId="{DAB64F5C-3A11-47B7-A84A-A104F09FCA0E}" type="presParOf" srcId="{8EBC8AC5-AB9E-474B-BCA1-8C8FDE6BDBC2}" destId="{D66FB7F1-6FA6-4536-B9FB-C795DA077B61}" srcOrd="1" destOrd="0" presId="urn:microsoft.com/office/officeart/2017/3/layout/DropPinTimeline"/>
    <dgm:cxn modelId="{18DF5B52-6CB5-4C88-AAD3-787511E246C2}" type="presParOf" srcId="{D66FB7F1-6FA6-4536-B9FB-C795DA077B61}" destId="{A2CA8A38-1A9E-4106-B195-A2C69EB9A86B}" srcOrd="0" destOrd="0" presId="urn:microsoft.com/office/officeart/2017/3/layout/DropPinTimeline"/>
    <dgm:cxn modelId="{43CD5235-BBD5-43E2-B906-CFCA1AE5AF71}" type="presParOf" srcId="{D66FB7F1-6FA6-4536-B9FB-C795DA077B61}" destId="{24493468-4354-4D93-B5EC-9247494D53C3}" srcOrd="1" destOrd="0" presId="urn:microsoft.com/office/officeart/2017/3/layout/DropPinTimeline"/>
    <dgm:cxn modelId="{9400B47A-5726-4EBC-9587-537B53E39C25}" type="presParOf" srcId="{8EBC8AC5-AB9E-474B-BCA1-8C8FDE6BDBC2}" destId="{DFA23900-D48B-47A6-8D08-3776AF6E529C}" srcOrd="2" destOrd="0" presId="urn:microsoft.com/office/officeart/2017/3/layout/DropPinTimeline"/>
    <dgm:cxn modelId="{B851401E-E17F-4A82-BF41-22844BC11440}" type="presParOf" srcId="{8EBC8AC5-AB9E-474B-BCA1-8C8FDE6BDBC2}" destId="{5B28E2EC-9213-4455-BD6B-7337DEF1AAEB}" srcOrd="3" destOrd="0" presId="urn:microsoft.com/office/officeart/2017/3/layout/DropPinTimeline"/>
    <dgm:cxn modelId="{AD46F4A5-9479-4732-9627-6BA721866385}" type="presParOf" srcId="{8EBC8AC5-AB9E-474B-BCA1-8C8FDE6BDBC2}" destId="{981EF805-92EF-41FE-95BC-471C38588BE5}" srcOrd="4" destOrd="0" presId="urn:microsoft.com/office/officeart/2017/3/layout/DropPinTimeline"/>
    <dgm:cxn modelId="{DC8F1DDA-43E6-49D2-9D57-4F56646043F4}" type="presParOf" srcId="{8EBC8AC5-AB9E-474B-BCA1-8C8FDE6BDBC2}" destId="{676A48F8-FC68-44A4-9BE6-7BD6DC35F2DA}" srcOrd="5" destOrd="0" presId="urn:microsoft.com/office/officeart/2017/3/layout/DropPinTimeline"/>
    <dgm:cxn modelId="{4A0D3B7C-E63D-477A-9718-BF8940FFCB3A}" type="presParOf" srcId="{46A6B157-7198-41C4-9D25-C4F8885F1B6F}" destId="{4F0EB94F-BAE1-4C6A-8117-9EAEA1244540}" srcOrd="3" destOrd="0" presId="urn:microsoft.com/office/officeart/2017/3/layout/DropPinTimeline"/>
    <dgm:cxn modelId="{B1C324F1-0FBF-405D-9250-2B68FBBD41EF}" type="presParOf" srcId="{46A6B157-7198-41C4-9D25-C4F8885F1B6F}" destId="{C30A1182-1716-4B9B-9965-99BB50782BE2}" srcOrd="4" destOrd="0" presId="urn:microsoft.com/office/officeart/2017/3/layout/DropPinTimeline"/>
    <dgm:cxn modelId="{672F9845-2E92-4965-A733-8AA053322B0C}" type="presParOf" srcId="{C30A1182-1716-4B9B-9965-99BB50782BE2}" destId="{D217181B-59B3-4956-BA11-91454104E2A1}" srcOrd="0" destOrd="0" presId="urn:microsoft.com/office/officeart/2017/3/layout/DropPinTimeline"/>
    <dgm:cxn modelId="{68793217-D71D-4CA7-8E90-6988359C5E8E}" type="presParOf" srcId="{C30A1182-1716-4B9B-9965-99BB50782BE2}" destId="{726399FF-1E42-4E90-B626-73C60E690BBA}" srcOrd="1" destOrd="0" presId="urn:microsoft.com/office/officeart/2017/3/layout/DropPinTimeline"/>
    <dgm:cxn modelId="{4F9C3CD5-9CAD-484B-B6BA-85A500B6EEF8}" type="presParOf" srcId="{726399FF-1E42-4E90-B626-73C60E690BBA}" destId="{3597439A-BF79-48C3-B8AA-1056966EF9C4}" srcOrd="0" destOrd="0" presId="urn:microsoft.com/office/officeart/2017/3/layout/DropPinTimeline"/>
    <dgm:cxn modelId="{928DFE4F-EEF4-483B-9FD8-641CFB9DFBEF}" type="presParOf" srcId="{726399FF-1E42-4E90-B626-73C60E690BBA}" destId="{18A57ADE-EB7D-49C0-824C-92589E14B080}" srcOrd="1" destOrd="0" presId="urn:microsoft.com/office/officeart/2017/3/layout/DropPinTimeline"/>
    <dgm:cxn modelId="{A225EAE0-1BBB-4980-A4F0-B4D6F807DC49}" type="presParOf" srcId="{C30A1182-1716-4B9B-9965-99BB50782BE2}" destId="{39ACA0CA-0616-4536-B8AE-E1003B10D6D0}" srcOrd="2" destOrd="0" presId="urn:microsoft.com/office/officeart/2017/3/layout/DropPinTimeline"/>
    <dgm:cxn modelId="{727D1DEB-34CE-48E6-84DB-44D6C6DC241C}" type="presParOf" srcId="{C30A1182-1716-4B9B-9965-99BB50782BE2}" destId="{37FC5D9B-0E0F-4F26-A1E8-743E5645E7E8}" srcOrd="3" destOrd="0" presId="urn:microsoft.com/office/officeart/2017/3/layout/DropPinTimeline"/>
    <dgm:cxn modelId="{792D6300-CE5E-4C61-BB18-A38F8C81FF3D}" type="presParOf" srcId="{C30A1182-1716-4B9B-9965-99BB50782BE2}" destId="{9FFCC511-CBD6-4FDF-8790-95C01D033903}" srcOrd="4" destOrd="0" presId="urn:microsoft.com/office/officeart/2017/3/layout/DropPinTimeline"/>
    <dgm:cxn modelId="{8001418F-DECF-4959-9CA2-C35AAC559B0E}" type="presParOf" srcId="{C30A1182-1716-4B9B-9965-99BB50782BE2}" destId="{F5F262F2-E026-44A5-8B99-A4C337506273}" srcOrd="5" destOrd="0" presId="urn:microsoft.com/office/officeart/2017/3/layout/DropPinTimeline"/>
    <dgm:cxn modelId="{5B86C373-D3C4-40E5-8ECF-F9A7C69DF2EF}" type="presParOf" srcId="{46A6B157-7198-41C4-9D25-C4F8885F1B6F}" destId="{8834B2DC-040C-463C-819E-DA1208DB9584}" srcOrd="5" destOrd="0" presId="urn:microsoft.com/office/officeart/2017/3/layout/DropPinTimeline"/>
    <dgm:cxn modelId="{98646387-B5A8-4152-A28F-54ECF5465312}" type="presParOf" srcId="{46A6B157-7198-41C4-9D25-C4F8885F1B6F}" destId="{8C085BCB-E886-484C-9C28-EDEB08690C59}" srcOrd="6" destOrd="0" presId="urn:microsoft.com/office/officeart/2017/3/layout/DropPinTimeline"/>
    <dgm:cxn modelId="{A4463BFA-2AF5-4B5E-A1A1-A60E72A5090F}" type="presParOf" srcId="{8C085BCB-E886-484C-9C28-EDEB08690C59}" destId="{3AB0D416-DD8F-4DAB-B56B-32C0FC4C65E6}" srcOrd="0" destOrd="0" presId="urn:microsoft.com/office/officeart/2017/3/layout/DropPinTimeline"/>
    <dgm:cxn modelId="{3E37C60C-92E0-4A45-89EB-5F029584F964}" type="presParOf" srcId="{8C085BCB-E886-484C-9C28-EDEB08690C59}" destId="{8E094ADA-190F-4A55-BA5D-F69E9D233485}" srcOrd="1" destOrd="0" presId="urn:microsoft.com/office/officeart/2017/3/layout/DropPinTimeline"/>
    <dgm:cxn modelId="{24C45C05-A736-45C1-9E92-296CBA676A5A}" type="presParOf" srcId="{8E094ADA-190F-4A55-BA5D-F69E9D233485}" destId="{C5A638D0-CB10-46B5-9D03-E9923A9CF429}" srcOrd="0" destOrd="0" presId="urn:microsoft.com/office/officeart/2017/3/layout/DropPinTimeline"/>
    <dgm:cxn modelId="{6A7FD227-3645-499D-9A31-DE0BA4116419}" type="presParOf" srcId="{8E094ADA-190F-4A55-BA5D-F69E9D233485}" destId="{6F830FBB-7B03-4CA6-A4DB-CC3B02DFC253}" srcOrd="1" destOrd="0" presId="urn:microsoft.com/office/officeart/2017/3/layout/DropPinTimeline"/>
    <dgm:cxn modelId="{A21EA83C-051A-499A-AD16-9123FF91A75D}" type="presParOf" srcId="{8C085BCB-E886-484C-9C28-EDEB08690C59}" destId="{E2B177EC-E426-4BA4-974A-E00F6634CC87}" srcOrd="2" destOrd="0" presId="urn:microsoft.com/office/officeart/2017/3/layout/DropPinTimeline"/>
    <dgm:cxn modelId="{E1710834-0AC0-464C-B1EF-17CCEEFEA2E5}" type="presParOf" srcId="{8C085BCB-E886-484C-9C28-EDEB08690C59}" destId="{86FA7BE4-2340-4A4B-A298-27C9FE4A9B49}" srcOrd="3" destOrd="0" presId="urn:microsoft.com/office/officeart/2017/3/layout/DropPinTimeline"/>
    <dgm:cxn modelId="{C7A88A09-465B-4188-9244-4E3635659048}" type="presParOf" srcId="{8C085BCB-E886-484C-9C28-EDEB08690C59}" destId="{98914973-312E-4F80-8706-9E9FA89456ED}" srcOrd="4" destOrd="0" presId="urn:microsoft.com/office/officeart/2017/3/layout/DropPinTimeline"/>
    <dgm:cxn modelId="{7867D520-E373-4051-8EBB-3129F1D5D46E}" type="presParOf" srcId="{8C085BCB-E886-484C-9C28-EDEB08690C59}" destId="{65FFBC68-CD60-40C7-9AFA-22CD39717B1C}" srcOrd="5" destOrd="0" presId="urn:microsoft.com/office/officeart/2017/3/layout/DropPinTimeline"/>
    <dgm:cxn modelId="{211E35D2-69CA-496F-86AB-AB535F1D9BFD}" type="presParOf" srcId="{46A6B157-7198-41C4-9D25-C4F8885F1B6F}" destId="{66EE2F68-8F15-41F0-BD95-A6D93AE21FFB}" srcOrd="7" destOrd="0" presId="urn:microsoft.com/office/officeart/2017/3/layout/DropPinTimeline"/>
    <dgm:cxn modelId="{5D99EF43-126E-419B-A41A-99FE4CCC6483}" type="presParOf" srcId="{46A6B157-7198-41C4-9D25-C4F8885F1B6F}" destId="{9E88289F-6A27-475C-ABBB-78B72DFE7C2F}" srcOrd="8" destOrd="0" presId="urn:microsoft.com/office/officeart/2017/3/layout/DropPinTimeline"/>
    <dgm:cxn modelId="{673D783F-D1AA-420E-B939-84739087BF1C}" type="presParOf" srcId="{9E88289F-6A27-475C-ABBB-78B72DFE7C2F}" destId="{654A20B5-7602-44E8-AB81-A6AA1F18AB0B}" srcOrd="0" destOrd="0" presId="urn:microsoft.com/office/officeart/2017/3/layout/DropPinTimeline"/>
    <dgm:cxn modelId="{4769CF07-FE1E-4720-85A8-205CA19BCDAE}" type="presParOf" srcId="{9E88289F-6A27-475C-ABBB-78B72DFE7C2F}" destId="{C46700E3-273A-4670-BEAE-E64CA8B3B3E8}" srcOrd="1" destOrd="0" presId="urn:microsoft.com/office/officeart/2017/3/layout/DropPinTimeline"/>
    <dgm:cxn modelId="{C318C0DB-7674-418E-B68E-68455AA8789F}" type="presParOf" srcId="{C46700E3-273A-4670-BEAE-E64CA8B3B3E8}" destId="{E4DA204B-C7AE-408C-B225-03A3D5B63CA9}" srcOrd="0" destOrd="0" presId="urn:microsoft.com/office/officeart/2017/3/layout/DropPinTimeline"/>
    <dgm:cxn modelId="{BF7E98B5-0A8B-4A76-B8ED-396EEB187C87}" type="presParOf" srcId="{C46700E3-273A-4670-BEAE-E64CA8B3B3E8}" destId="{D7B522BE-D12E-4C15-8667-C4FA9FDE7EF1}" srcOrd="1" destOrd="0" presId="urn:microsoft.com/office/officeart/2017/3/layout/DropPinTimeline"/>
    <dgm:cxn modelId="{DB0CD4DF-9609-46E0-A459-9751E3EE9CCD}" type="presParOf" srcId="{9E88289F-6A27-475C-ABBB-78B72DFE7C2F}" destId="{071436AE-017F-47DE-8093-0B2ECB5D6CFC}" srcOrd="2" destOrd="0" presId="urn:microsoft.com/office/officeart/2017/3/layout/DropPinTimeline"/>
    <dgm:cxn modelId="{22055BC7-179B-4128-B9B8-AAE68D1DC2D2}" type="presParOf" srcId="{9E88289F-6A27-475C-ABBB-78B72DFE7C2F}" destId="{5D91E8B1-EE7F-449A-82DF-2CD37CDFE0D2}" srcOrd="3" destOrd="0" presId="urn:microsoft.com/office/officeart/2017/3/layout/DropPinTimeline"/>
    <dgm:cxn modelId="{F28E62D0-7B3A-4511-A048-FB23FCB2A131}" type="presParOf" srcId="{9E88289F-6A27-475C-ABBB-78B72DFE7C2F}" destId="{E2EF17C7-E589-4110-BC6C-806D1B15455B}" srcOrd="4" destOrd="0" presId="urn:microsoft.com/office/officeart/2017/3/layout/DropPinTimeline"/>
    <dgm:cxn modelId="{AD219791-F7AA-4E22-869D-50A7DB092E11}" type="presParOf" srcId="{9E88289F-6A27-475C-ABBB-78B72DFE7C2F}" destId="{54EBBF89-B5F9-48AA-AE2A-E473CD3AA15D}" srcOrd="5" destOrd="0" presId="urn:microsoft.com/office/officeart/2017/3/layout/DropPinTimeline"/>
    <dgm:cxn modelId="{6A3C4C8C-8B1B-4AF2-AB1D-68A6B73B99D3}" type="presParOf" srcId="{46A6B157-7198-41C4-9D25-C4F8885F1B6F}" destId="{91B351FD-EF14-4DE4-AE25-37D314AE4381}" srcOrd="9" destOrd="0" presId="urn:microsoft.com/office/officeart/2017/3/layout/DropPinTimeline"/>
    <dgm:cxn modelId="{5D7A2D1F-21E2-4393-892A-6F17A2B2F78A}" type="presParOf" srcId="{46A6B157-7198-41C4-9D25-C4F8885F1B6F}" destId="{B4E76B34-1F9B-4376-900D-87A068CEA7C4}" srcOrd="10" destOrd="0" presId="urn:microsoft.com/office/officeart/2017/3/layout/DropPinTimeline"/>
    <dgm:cxn modelId="{DB27E965-68E7-4705-A621-80C3F2E0810C}" type="presParOf" srcId="{B4E76B34-1F9B-4376-900D-87A068CEA7C4}" destId="{7EFFC75C-4632-47CA-8CF0-1EA14204C00B}" srcOrd="0" destOrd="0" presId="urn:microsoft.com/office/officeart/2017/3/layout/DropPinTimeline"/>
    <dgm:cxn modelId="{E281E910-20E9-4733-A581-FB6D61E9932E}" type="presParOf" srcId="{B4E76B34-1F9B-4376-900D-87A068CEA7C4}" destId="{5637CA49-ADB6-4509-96FC-1D25E263FB3B}" srcOrd="1" destOrd="0" presId="urn:microsoft.com/office/officeart/2017/3/layout/DropPinTimeline"/>
    <dgm:cxn modelId="{763CE745-F5E6-4A04-8441-3B44A40D3926}" type="presParOf" srcId="{5637CA49-ADB6-4509-96FC-1D25E263FB3B}" destId="{3A573FFD-5FFD-4A46-AD30-E5E7276E53A3}" srcOrd="0" destOrd="0" presId="urn:microsoft.com/office/officeart/2017/3/layout/DropPinTimeline"/>
    <dgm:cxn modelId="{414DCD8C-6F2E-46E5-B726-F252C3848D2E}" type="presParOf" srcId="{5637CA49-ADB6-4509-96FC-1D25E263FB3B}" destId="{3C590392-EF22-4BA4-9099-9804B53D4AAF}" srcOrd="1" destOrd="0" presId="urn:microsoft.com/office/officeart/2017/3/layout/DropPinTimeline"/>
    <dgm:cxn modelId="{1EA6035D-D957-46B4-86C4-76F856F183B2}" type="presParOf" srcId="{B4E76B34-1F9B-4376-900D-87A068CEA7C4}" destId="{D950832A-7C87-4D47-A0AC-6B2FD98CE454}" srcOrd="2" destOrd="0" presId="urn:microsoft.com/office/officeart/2017/3/layout/DropPinTimeline"/>
    <dgm:cxn modelId="{ED420B78-25B6-4B8E-AF21-F3730EDDD732}" type="presParOf" srcId="{B4E76B34-1F9B-4376-900D-87A068CEA7C4}" destId="{7954D058-3900-4094-B249-EA8F2BA65A25}" srcOrd="3" destOrd="0" presId="urn:microsoft.com/office/officeart/2017/3/layout/DropPinTimeline"/>
    <dgm:cxn modelId="{DA3CBB9D-B5BD-4576-8B00-10C52AD040F2}" type="presParOf" srcId="{B4E76B34-1F9B-4376-900D-87A068CEA7C4}" destId="{C12535C4-357B-4951-BEA4-4415794A4C47}" srcOrd="4" destOrd="0" presId="urn:microsoft.com/office/officeart/2017/3/layout/DropPinTimeline"/>
    <dgm:cxn modelId="{570F6F31-0318-4728-9A69-36F614D94240}" type="presParOf" srcId="{B4E76B34-1F9B-4376-900D-87A068CEA7C4}" destId="{E0A306DE-91F9-4754-8959-3821A92204FD}" srcOrd="5" destOrd="0" presId="urn:microsoft.com/office/officeart/2017/3/layout/DropPinTimeline"/>
    <dgm:cxn modelId="{7E171ABF-43CB-4D0E-8085-F6E21B8ECEA5}" type="presParOf" srcId="{46A6B157-7198-41C4-9D25-C4F8885F1B6F}" destId="{AB0F020F-D896-4D91-84E2-083FE011C834}" srcOrd="11" destOrd="0" presId="urn:microsoft.com/office/officeart/2017/3/layout/DropPinTimeline"/>
    <dgm:cxn modelId="{97BEDEA3-CFF1-4250-8FAF-25D0FEE7DF8F}" type="presParOf" srcId="{46A6B157-7198-41C4-9D25-C4F8885F1B6F}" destId="{49B32AA1-8A23-48DA-A92E-2928E589C77D}" srcOrd="12" destOrd="0" presId="urn:microsoft.com/office/officeart/2017/3/layout/DropPinTimeline"/>
    <dgm:cxn modelId="{A754BB3E-F24C-4E64-AE8F-8340CB6C9F69}" type="presParOf" srcId="{49B32AA1-8A23-48DA-A92E-2928E589C77D}" destId="{B371474C-57F9-4573-9219-C857213BBA2F}" srcOrd="0" destOrd="0" presId="urn:microsoft.com/office/officeart/2017/3/layout/DropPinTimeline"/>
    <dgm:cxn modelId="{A2C818EE-D87B-4875-B4E1-7CC370FB494D}" type="presParOf" srcId="{49B32AA1-8A23-48DA-A92E-2928E589C77D}" destId="{E0FD2BCE-6B5D-4B8C-86C5-C3F0051A6F80}" srcOrd="1" destOrd="0" presId="urn:microsoft.com/office/officeart/2017/3/layout/DropPinTimeline"/>
    <dgm:cxn modelId="{83BB0657-B803-4212-88A8-CBDF47F36145}" type="presParOf" srcId="{E0FD2BCE-6B5D-4B8C-86C5-C3F0051A6F80}" destId="{4FC529EE-F11C-4376-A5A8-518CCEC859E4}" srcOrd="0" destOrd="0" presId="urn:microsoft.com/office/officeart/2017/3/layout/DropPinTimeline"/>
    <dgm:cxn modelId="{CDC5DFF2-7F61-4DF8-85D9-8F5D5298031D}" type="presParOf" srcId="{E0FD2BCE-6B5D-4B8C-86C5-C3F0051A6F80}" destId="{39C28912-A5DE-46CD-A343-845A9529F3FA}" srcOrd="1" destOrd="0" presId="urn:microsoft.com/office/officeart/2017/3/layout/DropPinTimeline"/>
    <dgm:cxn modelId="{FCAC5529-D6E1-4D28-ABFF-1372BCD163BA}" type="presParOf" srcId="{49B32AA1-8A23-48DA-A92E-2928E589C77D}" destId="{F49222BD-860A-4F17-B43A-13131A5965FD}" srcOrd="2" destOrd="0" presId="urn:microsoft.com/office/officeart/2017/3/layout/DropPinTimeline"/>
    <dgm:cxn modelId="{46F0821B-8290-4C2E-BF2C-1028C763F271}" type="presParOf" srcId="{49B32AA1-8A23-48DA-A92E-2928E589C77D}" destId="{D11AF280-8976-4AD1-84EE-BDFE21C17870}" srcOrd="3" destOrd="0" presId="urn:microsoft.com/office/officeart/2017/3/layout/DropPinTimeline"/>
    <dgm:cxn modelId="{271BE3D9-C2AE-4B6E-961B-502783677217}" type="presParOf" srcId="{49B32AA1-8A23-48DA-A92E-2928E589C77D}" destId="{5AB4A92B-4A05-4FD7-81A2-0BE32CF1C74D}" srcOrd="4" destOrd="0" presId="urn:microsoft.com/office/officeart/2017/3/layout/DropPinTimeline"/>
    <dgm:cxn modelId="{A3D5B754-C1B3-4DEA-A2E7-35B286999131}" type="presParOf" srcId="{49B32AA1-8A23-48DA-A92E-2928E589C77D}" destId="{D6FBA947-807E-4016-B1D1-FC428E78C3F5}" srcOrd="5" destOrd="0" presId="urn:microsoft.com/office/officeart/2017/3/layout/DropPinTimeline"/>
    <dgm:cxn modelId="{4E154900-B1C4-4344-AE3C-80FDC4CFC7B1}" type="presParOf" srcId="{46A6B157-7198-41C4-9D25-C4F8885F1B6F}" destId="{DE954257-B348-41F8-947E-60FA36F63789}" srcOrd="13" destOrd="0" presId="urn:microsoft.com/office/officeart/2017/3/layout/DropPinTimeline"/>
    <dgm:cxn modelId="{F985EE78-6812-4A13-BCBD-4E23B08D2B80}" type="presParOf" srcId="{46A6B157-7198-41C4-9D25-C4F8885F1B6F}" destId="{258BF462-8001-4A76-860E-ECAF05BF1FC3}" srcOrd="14" destOrd="0" presId="urn:microsoft.com/office/officeart/2017/3/layout/DropPinTimeline"/>
    <dgm:cxn modelId="{C471464E-0E69-42AE-BC5C-90072095579D}" type="presParOf" srcId="{258BF462-8001-4A76-860E-ECAF05BF1FC3}" destId="{85AE377C-D206-4BFE-ACA7-08E7D7FAE8D6}" srcOrd="0" destOrd="0" presId="urn:microsoft.com/office/officeart/2017/3/layout/DropPinTimeline"/>
    <dgm:cxn modelId="{07296F6A-F0F6-47D4-AC1F-1CF39B33FBB6}" type="presParOf" srcId="{258BF462-8001-4A76-860E-ECAF05BF1FC3}" destId="{E2BF33DA-6A2B-4B05-A3CB-B7375731CDCA}" srcOrd="1" destOrd="0" presId="urn:microsoft.com/office/officeart/2017/3/layout/DropPinTimeline"/>
    <dgm:cxn modelId="{322EB7BC-1B5C-41A2-9CC6-2B7A0384E0E0}" type="presParOf" srcId="{E2BF33DA-6A2B-4B05-A3CB-B7375731CDCA}" destId="{166EF539-F20C-40DE-B30F-FF6E31C7C703}" srcOrd="0" destOrd="0" presId="urn:microsoft.com/office/officeart/2017/3/layout/DropPinTimeline"/>
    <dgm:cxn modelId="{E039A392-7CAF-4862-9B44-BD25050AFE10}" type="presParOf" srcId="{E2BF33DA-6A2B-4B05-A3CB-B7375731CDCA}" destId="{3C24EBE2-B892-4876-B790-64978FA75B1E}" srcOrd="1" destOrd="0" presId="urn:microsoft.com/office/officeart/2017/3/layout/DropPinTimeline"/>
    <dgm:cxn modelId="{CC461EA0-2C37-494D-8535-5466B4E51BC5}" type="presParOf" srcId="{258BF462-8001-4A76-860E-ECAF05BF1FC3}" destId="{24930DE8-472E-4262-9A0C-BFC3A600A890}" srcOrd="2" destOrd="0" presId="urn:microsoft.com/office/officeart/2017/3/layout/DropPinTimeline"/>
    <dgm:cxn modelId="{9B1914A9-88B3-4C67-AD06-6C12895CF756}" type="presParOf" srcId="{258BF462-8001-4A76-860E-ECAF05BF1FC3}" destId="{EC6B0302-0F83-4A28-857C-B44C09BECA65}" srcOrd="3" destOrd="0" presId="urn:microsoft.com/office/officeart/2017/3/layout/DropPinTimeline"/>
    <dgm:cxn modelId="{83ED2E5B-4949-43B3-8A25-21E690CD0B07}" type="presParOf" srcId="{258BF462-8001-4A76-860E-ECAF05BF1FC3}" destId="{BE59A929-4193-4BAB-BC38-4E33DDF49AB1}" srcOrd="4" destOrd="0" presId="urn:microsoft.com/office/officeart/2017/3/layout/DropPinTimeline"/>
    <dgm:cxn modelId="{4AC5816D-81EB-471C-9757-4484ACB5D81C}" type="presParOf" srcId="{258BF462-8001-4A76-860E-ECAF05BF1FC3}" destId="{B0677D05-F2A1-4286-BDF3-06A5ACB491E1}" srcOrd="5" destOrd="0" presId="urn:microsoft.com/office/officeart/2017/3/layout/DropPinTimeline"/>
    <dgm:cxn modelId="{11970E2F-EE22-42DE-A2A9-AD5AFE572F3D}" type="presParOf" srcId="{46A6B157-7198-41C4-9D25-C4F8885F1B6F}" destId="{55A59D05-29CE-4777-9F4C-E987254155C5}" srcOrd="15" destOrd="0" presId="urn:microsoft.com/office/officeart/2017/3/layout/DropPinTimeline"/>
    <dgm:cxn modelId="{4CB7B0AF-FF9C-4A95-89D5-31E85EE3DF73}" type="presParOf" srcId="{46A6B157-7198-41C4-9D25-C4F8885F1B6F}" destId="{2C91A490-0069-4D42-AD0F-300D481BAA06}" srcOrd="16" destOrd="0" presId="urn:microsoft.com/office/officeart/2017/3/layout/DropPinTimeline"/>
    <dgm:cxn modelId="{BA58D1A4-6F99-4B7E-8689-3D151E49EB5D}" type="presParOf" srcId="{2C91A490-0069-4D42-AD0F-300D481BAA06}" destId="{4A854454-DDC3-4B0D-8006-4C256730E6FE}" srcOrd="0" destOrd="0" presId="urn:microsoft.com/office/officeart/2017/3/layout/DropPinTimeline"/>
    <dgm:cxn modelId="{605CBF26-C693-4F01-A2B4-49ACFEF17EC5}" type="presParOf" srcId="{2C91A490-0069-4D42-AD0F-300D481BAA06}" destId="{58176C26-0D90-4973-A510-30A036903E6F}" srcOrd="1" destOrd="0" presId="urn:microsoft.com/office/officeart/2017/3/layout/DropPinTimeline"/>
    <dgm:cxn modelId="{14E7AE98-17E7-4513-8191-327F39C059FE}" type="presParOf" srcId="{58176C26-0D90-4973-A510-30A036903E6F}" destId="{D197A198-25AD-4ED7-8149-1FF18BE73132}" srcOrd="0" destOrd="0" presId="urn:microsoft.com/office/officeart/2017/3/layout/DropPinTimeline"/>
    <dgm:cxn modelId="{15236949-3F36-4FAD-AA6B-4660DA56546B}" type="presParOf" srcId="{58176C26-0D90-4973-A510-30A036903E6F}" destId="{BF3EEEC5-F72B-40B2-A288-84FA6F16A4CA}" srcOrd="1" destOrd="0" presId="urn:microsoft.com/office/officeart/2017/3/layout/DropPinTimeline"/>
    <dgm:cxn modelId="{C465879C-0AB6-4D96-8157-3F644B4BF101}" type="presParOf" srcId="{2C91A490-0069-4D42-AD0F-300D481BAA06}" destId="{15C9FBE7-371E-4B0C-BB92-E066351750C3}" srcOrd="2" destOrd="0" presId="urn:microsoft.com/office/officeart/2017/3/layout/DropPinTimeline"/>
    <dgm:cxn modelId="{D20DD828-2F0D-4A76-B646-F012B35D9F80}" type="presParOf" srcId="{2C91A490-0069-4D42-AD0F-300D481BAA06}" destId="{20F99D19-D745-47CB-A038-5BAB08DB2286}" srcOrd="3" destOrd="0" presId="urn:microsoft.com/office/officeart/2017/3/layout/DropPinTimeline"/>
    <dgm:cxn modelId="{7C124E74-5369-4233-A03C-F4AA44563E34}" type="presParOf" srcId="{2C91A490-0069-4D42-AD0F-300D481BAA06}" destId="{4523F0ED-2FD5-464B-A97A-E264055D1E07}" srcOrd="4" destOrd="0" presId="urn:microsoft.com/office/officeart/2017/3/layout/DropPinTimeline"/>
    <dgm:cxn modelId="{290D9453-6B48-4224-B245-8FB832D910CA}" type="presParOf" srcId="{2C91A490-0069-4D42-AD0F-300D481BAA06}" destId="{1D8A3BB1-A8EA-4494-9E6A-8F2DB183DD07}" srcOrd="5" destOrd="0" presId="urn:microsoft.com/office/officeart/2017/3/layout/DropPinTimeline"/>
    <dgm:cxn modelId="{94AF320C-75CE-4F95-B082-C23207F15CBB}" type="presParOf" srcId="{46A6B157-7198-41C4-9D25-C4F8885F1B6F}" destId="{569B0660-6AC0-4B3C-831C-2405F5A4C018}" srcOrd="17" destOrd="0" presId="urn:microsoft.com/office/officeart/2017/3/layout/DropPinTimeline"/>
    <dgm:cxn modelId="{FFE3EED6-7C2B-4FBB-8738-18883DACD1EF}" type="presParOf" srcId="{46A6B157-7198-41C4-9D25-C4F8885F1B6F}" destId="{58250D63-EE02-4E2B-A790-56B11A6E144D}" srcOrd="18" destOrd="0" presId="urn:microsoft.com/office/officeart/2017/3/layout/DropPinTimeline"/>
    <dgm:cxn modelId="{74B8A2A0-9900-4F0B-9D53-E63C9F121CFA}" type="presParOf" srcId="{58250D63-EE02-4E2B-A790-56B11A6E144D}" destId="{E8E79E01-CA43-49C1-84DB-34F33C5203E0}" srcOrd="0" destOrd="0" presId="urn:microsoft.com/office/officeart/2017/3/layout/DropPinTimeline"/>
    <dgm:cxn modelId="{B6FF2D8D-7C41-4E12-9DF0-1B415A40C7D4}" type="presParOf" srcId="{58250D63-EE02-4E2B-A790-56B11A6E144D}" destId="{B9E44466-6F00-4710-8BCC-5A2C2E415326}" srcOrd="1" destOrd="0" presId="urn:microsoft.com/office/officeart/2017/3/layout/DropPinTimeline"/>
    <dgm:cxn modelId="{3C0F0C5A-8A11-433D-9964-FDD4A434148F}" type="presParOf" srcId="{B9E44466-6F00-4710-8BCC-5A2C2E415326}" destId="{90E8F78D-4896-4456-8B5D-F246635C02C5}" srcOrd="0" destOrd="0" presId="urn:microsoft.com/office/officeart/2017/3/layout/DropPinTimeline"/>
    <dgm:cxn modelId="{68167985-C3CC-48A1-99A5-EBF398AEE76C}" type="presParOf" srcId="{B9E44466-6F00-4710-8BCC-5A2C2E415326}" destId="{C76EC475-A957-48C6-9B42-8BA1343E0CEE}" srcOrd="1" destOrd="0" presId="urn:microsoft.com/office/officeart/2017/3/layout/DropPinTimeline"/>
    <dgm:cxn modelId="{59DF32B3-65DC-4F3E-8646-5402238882F7}" type="presParOf" srcId="{58250D63-EE02-4E2B-A790-56B11A6E144D}" destId="{AA2C51D2-3B94-43D2-9482-CB7D261C4D21}" srcOrd="2" destOrd="0" presId="urn:microsoft.com/office/officeart/2017/3/layout/DropPinTimeline"/>
    <dgm:cxn modelId="{DCE2EF37-CD77-4A55-B5DF-7C74510DBC6D}" type="presParOf" srcId="{58250D63-EE02-4E2B-A790-56B11A6E144D}" destId="{83BF91D4-487B-4249-94AE-F4050DA710F3}" srcOrd="3" destOrd="0" presId="urn:microsoft.com/office/officeart/2017/3/layout/DropPinTimeline"/>
    <dgm:cxn modelId="{4CA629F3-9A52-49A8-B1D4-BAC14338C945}" type="presParOf" srcId="{58250D63-EE02-4E2B-A790-56B11A6E144D}" destId="{AD504795-F8A7-444E-95D4-555744D2A172}" srcOrd="4" destOrd="0" presId="urn:microsoft.com/office/officeart/2017/3/layout/DropPinTimeline"/>
    <dgm:cxn modelId="{07E85491-1D14-4AEB-90A5-AA3B61EFE21D}" type="presParOf" srcId="{58250D63-EE02-4E2B-A790-56B11A6E144D}" destId="{20E13910-6CCB-4963-904C-DFF7938A9DC5}"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20D41-B9BC-440A-9D22-4EA326EC40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NL"/>
        </a:p>
      </dgm:t>
    </dgm:pt>
    <dgm:pt modelId="{BBA76DD0-0D2B-4D6A-9495-C70B47FFB2A6}">
      <dgm:prSet phldrT="[Tekst]" custT="1"/>
      <dgm:spPr/>
      <dgm:t>
        <a:bodyPr/>
        <a:lstStyle/>
        <a:p>
          <a:r>
            <a:rPr lang="nl-NL" sz="1200"/>
            <a:t>Huidige werkproces</a:t>
          </a:r>
        </a:p>
      </dgm:t>
    </dgm:pt>
    <dgm:pt modelId="{4F7E8930-0450-4BC1-9A2A-6B5DFCF44119}" type="parTrans" cxnId="{7A8EB502-B9DC-4E45-A201-BA65C5B900CE}">
      <dgm:prSet/>
      <dgm:spPr/>
      <dgm:t>
        <a:bodyPr/>
        <a:lstStyle/>
        <a:p>
          <a:endParaRPr lang="nl-NL" sz="1200"/>
        </a:p>
      </dgm:t>
    </dgm:pt>
    <dgm:pt modelId="{B25058F7-F057-457E-8D59-E25EEEF4AEEA}" type="sibTrans" cxnId="{7A8EB502-B9DC-4E45-A201-BA65C5B900CE}">
      <dgm:prSet/>
      <dgm:spPr/>
      <dgm:t>
        <a:bodyPr/>
        <a:lstStyle/>
        <a:p>
          <a:endParaRPr lang="nl-NL" sz="1200"/>
        </a:p>
      </dgm:t>
    </dgm:pt>
    <dgm:pt modelId="{B8929DBE-BCA8-472C-9185-C4D7FF3D38B2}">
      <dgm:prSet phldrT="[Tekst]" custT="1"/>
      <dgm:spPr/>
      <dgm:t>
        <a:bodyPr/>
        <a:lstStyle/>
        <a:p>
          <a:r>
            <a:rPr lang="nl-NL" sz="1200"/>
            <a:t>Sessie 4</a:t>
          </a:r>
        </a:p>
      </dgm:t>
    </dgm:pt>
    <dgm:pt modelId="{E6DAD2C6-8902-49EA-A6A0-ABFECD62EEA0}" type="parTrans" cxnId="{5F30CAAB-A956-4F5F-A13B-4CEC017993A8}">
      <dgm:prSet/>
      <dgm:spPr/>
      <dgm:t>
        <a:bodyPr/>
        <a:lstStyle/>
        <a:p>
          <a:endParaRPr lang="nl-NL" sz="1200"/>
        </a:p>
      </dgm:t>
    </dgm:pt>
    <dgm:pt modelId="{15DB4DB4-B01C-4D75-8EA3-EB098406102E}" type="sibTrans" cxnId="{5F30CAAB-A956-4F5F-A13B-4CEC017993A8}">
      <dgm:prSet/>
      <dgm:spPr/>
      <dgm:t>
        <a:bodyPr/>
        <a:lstStyle/>
        <a:p>
          <a:endParaRPr lang="nl-NL" sz="1200"/>
        </a:p>
      </dgm:t>
    </dgm:pt>
    <dgm:pt modelId="{972D907E-4251-4EAA-9FCF-1720FDDBEDF1}">
      <dgm:prSet phldrT="[Tekst]" custT="1"/>
      <dgm:spPr/>
      <dgm:t>
        <a:bodyPr/>
        <a:lstStyle/>
        <a:p>
          <a:r>
            <a:rPr lang="nl-NL" sz="1200"/>
            <a:t>Toekomstig werkproces</a:t>
          </a:r>
        </a:p>
      </dgm:t>
    </dgm:pt>
    <dgm:pt modelId="{81B4DE1A-4E9A-400C-AABE-74B20C659AD4}" type="parTrans" cxnId="{1F5C3596-7BFC-4D23-BF01-7F49D4784EA6}">
      <dgm:prSet/>
      <dgm:spPr/>
      <dgm:t>
        <a:bodyPr/>
        <a:lstStyle/>
        <a:p>
          <a:endParaRPr lang="nl-NL" sz="1200"/>
        </a:p>
      </dgm:t>
    </dgm:pt>
    <dgm:pt modelId="{93F2A095-8E12-4E7F-BC45-B98FB388AFBC}" type="sibTrans" cxnId="{1F5C3596-7BFC-4D23-BF01-7F49D4784EA6}">
      <dgm:prSet/>
      <dgm:spPr/>
      <dgm:t>
        <a:bodyPr/>
        <a:lstStyle/>
        <a:p>
          <a:endParaRPr lang="nl-NL" sz="1200"/>
        </a:p>
      </dgm:t>
    </dgm:pt>
    <dgm:pt modelId="{C3A5C541-49AD-44D2-A203-BE22DFFA85D0}">
      <dgm:prSet phldrT="[Tekst]" custT="1"/>
      <dgm:spPr/>
      <dgm:t>
        <a:bodyPr/>
        <a:lstStyle/>
        <a:p>
          <a:r>
            <a:rPr lang="nl-NL" sz="1200"/>
            <a:t>Sessie 5</a:t>
          </a:r>
        </a:p>
      </dgm:t>
    </dgm:pt>
    <dgm:pt modelId="{B2E82313-12D9-4BF5-A1A7-9B96AA71B6D3}" type="parTrans" cxnId="{82E8B51F-BF65-45C1-9CF1-10A8607D6AE6}">
      <dgm:prSet/>
      <dgm:spPr/>
      <dgm:t>
        <a:bodyPr/>
        <a:lstStyle/>
        <a:p>
          <a:endParaRPr lang="nl-NL" sz="1200"/>
        </a:p>
      </dgm:t>
    </dgm:pt>
    <dgm:pt modelId="{4A961269-27DF-44EA-BA72-5E7CFD585250}" type="sibTrans" cxnId="{82E8B51F-BF65-45C1-9CF1-10A8607D6AE6}">
      <dgm:prSet/>
      <dgm:spPr/>
      <dgm:t>
        <a:bodyPr/>
        <a:lstStyle/>
        <a:p>
          <a:endParaRPr lang="nl-NL" sz="1200"/>
        </a:p>
      </dgm:t>
    </dgm:pt>
    <dgm:pt modelId="{0FD947F1-3E22-4E48-832F-EBCC72A83AF3}">
      <dgm:prSet phldrT="[Tekst]" custT="1"/>
      <dgm:spPr/>
      <dgm:t>
        <a:bodyPr/>
        <a:lstStyle/>
        <a:p>
          <a:r>
            <a:rPr lang="nl-NL" sz="1200"/>
            <a:t>Werkafspraken</a:t>
          </a:r>
        </a:p>
      </dgm:t>
    </dgm:pt>
    <dgm:pt modelId="{251CF825-0F26-4DD7-9C9C-B611414E450F}" type="parTrans" cxnId="{AC0E240E-3D15-4E66-A6D1-B607952DF266}">
      <dgm:prSet/>
      <dgm:spPr/>
      <dgm:t>
        <a:bodyPr/>
        <a:lstStyle/>
        <a:p>
          <a:endParaRPr lang="nl-NL" sz="1200"/>
        </a:p>
      </dgm:t>
    </dgm:pt>
    <dgm:pt modelId="{54AD3673-52CB-43DB-956A-4C8BC3AE1994}" type="sibTrans" cxnId="{AC0E240E-3D15-4E66-A6D1-B607952DF266}">
      <dgm:prSet/>
      <dgm:spPr/>
      <dgm:t>
        <a:bodyPr/>
        <a:lstStyle/>
        <a:p>
          <a:endParaRPr lang="nl-NL" sz="1200"/>
        </a:p>
      </dgm:t>
    </dgm:pt>
    <dgm:pt modelId="{3266E8E7-5360-4D12-9034-A25287EB9F53}">
      <dgm:prSet phldrT="[Tekst]" custT="1"/>
      <dgm:spPr/>
      <dgm:t>
        <a:bodyPr/>
        <a:lstStyle/>
        <a:p>
          <a:r>
            <a:rPr lang="nl-NL" sz="1200"/>
            <a:t>Sessie 2</a:t>
          </a:r>
        </a:p>
      </dgm:t>
    </dgm:pt>
    <dgm:pt modelId="{B926550C-D440-4C4E-9AB8-3F878E7A6B51}" type="sibTrans" cxnId="{FA8E18B9-B84F-4864-AD3B-E5FD404624AB}">
      <dgm:prSet/>
      <dgm:spPr/>
      <dgm:t>
        <a:bodyPr/>
        <a:lstStyle/>
        <a:p>
          <a:endParaRPr lang="nl-NL" sz="1200"/>
        </a:p>
      </dgm:t>
    </dgm:pt>
    <dgm:pt modelId="{E47E94D0-E970-4D37-A0E4-5FB51438DB61}" type="parTrans" cxnId="{FA8E18B9-B84F-4864-AD3B-E5FD404624AB}">
      <dgm:prSet/>
      <dgm:spPr/>
      <dgm:t>
        <a:bodyPr/>
        <a:lstStyle/>
        <a:p>
          <a:endParaRPr lang="nl-NL" sz="1200"/>
        </a:p>
      </dgm:t>
    </dgm:pt>
    <dgm:pt modelId="{BE49D0FF-4A2C-4483-8317-84CBC4A75F8B}">
      <dgm:prSet custT="1"/>
      <dgm:spPr/>
      <dgm:t>
        <a:bodyPr/>
        <a:lstStyle/>
        <a:p>
          <a:r>
            <a:rPr lang="nl-NL" sz="1200"/>
            <a:t>Sessie 1</a:t>
          </a:r>
        </a:p>
      </dgm:t>
    </dgm:pt>
    <dgm:pt modelId="{D73C0CD5-FFD7-47AB-9AD6-F84836F99B13}" type="parTrans" cxnId="{295EDD26-759D-41D2-9398-597E0B3EFE65}">
      <dgm:prSet/>
      <dgm:spPr/>
      <dgm:t>
        <a:bodyPr/>
        <a:lstStyle/>
        <a:p>
          <a:endParaRPr lang="nl-NL"/>
        </a:p>
      </dgm:t>
    </dgm:pt>
    <dgm:pt modelId="{6BEBC480-3E57-41D5-9D6F-02DF60656A1C}" type="sibTrans" cxnId="{295EDD26-759D-41D2-9398-597E0B3EFE65}">
      <dgm:prSet/>
      <dgm:spPr/>
      <dgm:t>
        <a:bodyPr/>
        <a:lstStyle/>
        <a:p>
          <a:endParaRPr lang="nl-NL"/>
        </a:p>
      </dgm:t>
    </dgm:pt>
    <dgm:pt modelId="{DDCA80BF-A614-42D0-98B1-8F3E04C1D208}">
      <dgm:prSet custT="1"/>
      <dgm:spPr/>
      <dgm:t>
        <a:bodyPr/>
        <a:lstStyle/>
        <a:p>
          <a:r>
            <a:rPr lang="nl-NL" sz="1200"/>
            <a:t>Kick off (vandaag)</a:t>
          </a:r>
        </a:p>
      </dgm:t>
    </dgm:pt>
    <dgm:pt modelId="{4CF5D839-4B08-4B18-BE23-C102F1ADF90E}" type="parTrans" cxnId="{035B4DFA-0D37-4CAC-AB5A-D2A09DFF75CD}">
      <dgm:prSet/>
      <dgm:spPr/>
      <dgm:t>
        <a:bodyPr/>
        <a:lstStyle/>
        <a:p>
          <a:endParaRPr lang="nl-NL"/>
        </a:p>
      </dgm:t>
    </dgm:pt>
    <dgm:pt modelId="{87F96749-17FF-4B9F-A2F8-4A17F298443C}" type="sibTrans" cxnId="{035B4DFA-0D37-4CAC-AB5A-D2A09DFF75CD}">
      <dgm:prSet/>
      <dgm:spPr/>
      <dgm:t>
        <a:bodyPr/>
        <a:lstStyle/>
        <a:p>
          <a:endParaRPr lang="nl-NL"/>
        </a:p>
      </dgm:t>
    </dgm:pt>
    <dgm:pt modelId="{2963DC3D-02D4-455D-BDDD-BBBF441701B3}">
      <dgm:prSet custT="1"/>
      <dgm:spPr/>
      <dgm:t>
        <a:bodyPr/>
        <a:lstStyle/>
        <a:p>
          <a:r>
            <a:rPr lang="nl-NL" sz="1200"/>
            <a:t>Sessie 6 </a:t>
          </a:r>
        </a:p>
      </dgm:t>
    </dgm:pt>
    <dgm:pt modelId="{6E5E8FD6-B602-441C-B8A7-3DDA72E55C60}" type="parTrans" cxnId="{BCAA5708-CE03-436F-87CC-DF9B201C9B38}">
      <dgm:prSet/>
      <dgm:spPr/>
      <dgm:t>
        <a:bodyPr/>
        <a:lstStyle/>
        <a:p>
          <a:endParaRPr lang="nl-NL"/>
        </a:p>
      </dgm:t>
    </dgm:pt>
    <dgm:pt modelId="{F31BF1D3-6191-4C45-A58C-BBA148193857}" type="sibTrans" cxnId="{BCAA5708-CE03-436F-87CC-DF9B201C9B38}">
      <dgm:prSet/>
      <dgm:spPr/>
      <dgm:t>
        <a:bodyPr/>
        <a:lstStyle/>
        <a:p>
          <a:endParaRPr lang="nl-NL"/>
        </a:p>
      </dgm:t>
    </dgm:pt>
    <dgm:pt modelId="{FEEA7784-1D1E-4A9F-8007-17F6026C1792}">
      <dgm:prSet phldrT="[Tekst]" custT="1"/>
      <dgm:spPr/>
      <dgm:t>
        <a:bodyPr/>
        <a:lstStyle/>
        <a:p>
          <a:r>
            <a:rPr lang="nl-NL" sz="1200"/>
            <a:t>Knelpunten</a:t>
          </a:r>
        </a:p>
      </dgm:t>
    </dgm:pt>
    <dgm:pt modelId="{9120A1F0-6594-47C0-9F51-51EE159B98F0}" type="parTrans" cxnId="{74E7E732-F928-4A62-93A5-F77442FEE9DF}">
      <dgm:prSet/>
      <dgm:spPr/>
      <dgm:t>
        <a:bodyPr/>
        <a:lstStyle/>
        <a:p>
          <a:endParaRPr lang="nl-NL"/>
        </a:p>
      </dgm:t>
    </dgm:pt>
    <dgm:pt modelId="{60339EC7-58AA-4B92-98A4-FDA603451837}" type="sibTrans" cxnId="{74E7E732-F928-4A62-93A5-F77442FEE9DF}">
      <dgm:prSet/>
      <dgm:spPr/>
      <dgm:t>
        <a:bodyPr/>
        <a:lstStyle/>
        <a:p>
          <a:endParaRPr lang="nl-NL"/>
        </a:p>
      </dgm:t>
    </dgm:pt>
    <dgm:pt modelId="{7D279E13-D26B-45F1-A53B-EF7BCC9F86C2}">
      <dgm:prSet/>
      <dgm:spPr/>
      <dgm:t>
        <a:bodyPr/>
        <a:lstStyle/>
        <a:p>
          <a:r>
            <a:rPr lang="nl-NL"/>
            <a:t>Voorbereiding Go Live</a:t>
          </a:r>
        </a:p>
      </dgm:t>
    </dgm:pt>
    <dgm:pt modelId="{0DB517AA-F510-47ED-89FE-E5D124BE0310}" type="parTrans" cxnId="{D44B4164-920A-48D9-8F64-F32C40F8A5E5}">
      <dgm:prSet/>
      <dgm:spPr/>
      <dgm:t>
        <a:bodyPr/>
        <a:lstStyle/>
        <a:p>
          <a:endParaRPr lang="nl-NL"/>
        </a:p>
      </dgm:t>
    </dgm:pt>
    <dgm:pt modelId="{5F950137-A34F-4211-B839-BACCA9AC756F}" type="sibTrans" cxnId="{D44B4164-920A-48D9-8F64-F32C40F8A5E5}">
      <dgm:prSet/>
      <dgm:spPr/>
      <dgm:t>
        <a:bodyPr/>
        <a:lstStyle/>
        <a:p>
          <a:endParaRPr lang="nl-NL"/>
        </a:p>
      </dgm:t>
    </dgm:pt>
    <dgm:pt modelId="{E21A8CA6-4EF1-EB4E-B8D9-D4F5C061BB46}">
      <dgm:prSet/>
      <dgm:spPr/>
      <dgm:t>
        <a:bodyPr/>
        <a:lstStyle/>
        <a:p>
          <a:endParaRPr lang="nl-NL" sz="500"/>
        </a:p>
      </dgm:t>
    </dgm:pt>
    <dgm:pt modelId="{29864116-4E27-F34B-8B83-DE0108A94D76}" type="parTrans" cxnId="{E0662B24-B959-BB4E-B2A4-904997F7ED74}">
      <dgm:prSet/>
      <dgm:spPr/>
      <dgm:t>
        <a:bodyPr/>
        <a:lstStyle/>
        <a:p>
          <a:endParaRPr lang="en-GB"/>
        </a:p>
      </dgm:t>
    </dgm:pt>
    <dgm:pt modelId="{BD22530E-2656-4444-AFE5-2A878F9CC173}" type="sibTrans" cxnId="{E0662B24-B959-BB4E-B2A4-904997F7ED74}">
      <dgm:prSet/>
      <dgm:spPr/>
      <dgm:t>
        <a:bodyPr/>
        <a:lstStyle/>
        <a:p>
          <a:endParaRPr lang="en-GB"/>
        </a:p>
      </dgm:t>
    </dgm:pt>
    <dgm:pt modelId="{98D4F327-DFA4-D742-9114-0FCCD03950B2}">
      <dgm:prSet custT="1"/>
      <dgm:spPr/>
      <dgm:t>
        <a:bodyPr/>
        <a:lstStyle/>
        <a:p>
          <a:r>
            <a:rPr lang="nl-NL" sz="1200"/>
            <a:t>Sessie 3</a:t>
          </a:r>
        </a:p>
      </dgm:t>
    </dgm:pt>
    <dgm:pt modelId="{FCED1889-D9C6-AD4B-B272-09FFE85CAE75}" type="parTrans" cxnId="{BE05F1D9-62BB-284D-B340-CA7E24EC5645}">
      <dgm:prSet/>
      <dgm:spPr/>
      <dgm:t>
        <a:bodyPr/>
        <a:lstStyle/>
        <a:p>
          <a:endParaRPr lang="en-GB"/>
        </a:p>
      </dgm:t>
    </dgm:pt>
    <dgm:pt modelId="{AED81188-6E38-2A4E-82A5-42820E5DF1D8}" type="sibTrans" cxnId="{BE05F1D9-62BB-284D-B340-CA7E24EC5645}">
      <dgm:prSet/>
      <dgm:spPr/>
      <dgm:t>
        <a:bodyPr/>
        <a:lstStyle/>
        <a:p>
          <a:endParaRPr lang="en-GB"/>
        </a:p>
      </dgm:t>
    </dgm:pt>
    <dgm:pt modelId="{E171D410-4B20-5C44-B07A-5901D8988273}">
      <dgm:prSet/>
      <dgm:spPr/>
      <dgm:t>
        <a:bodyPr/>
        <a:lstStyle/>
        <a:p>
          <a:r>
            <a:rPr lang="nl-NL"/>
            <a:t>Testen</a:t>
          </a:r>
        </a:p>
      </dgm:t>
    </dgm:pt>
    <dgm:pt modelId="{E762CB70-86AE-204D-BDE4-858C898EAB5F}" type="parTrans" cxnId="{68CC8107-3184-794B-8B0D-37F876A1FE33}">
      <dgm:prSet/>
      <dgm:spPr/>
      <dgm:t>
        <a:bodyPr/>
        <a:lstStyle/>
        <a:p>
          <a:endParaRPr lang="en-GB"/>
        </a:p>
      </dgm:t>
    </dgm:pt>
    <dgm:pt modelId="{66BCC316-B770-9149-8440-5286A1C7E954}" type="sibTrans" cxnId="{68CC8107-3184-794B-8B0D-37F876A1FE33}">
      <dgm:prSet/>
      <dgm:spPr/>
      <dgm:t>
        <a:bodyPr/>
        <a:lstStyle/>
        <a:p>
          <a:endParaRPr lang="en-GB"/>
        </a:p>
      </dgm:t>
    </dgm:pt>
    <dgm:pt modelId="{65F9C012-2BD0-5446-9DDB-F1DD74C622B0}">
      <dgm:prSet phldrT="[Tekst]" custT="1"/>
      <dgm:spPr/>
      <dgm:t>
        <a:bodyPr/>
        <a:lstStyle/>
        <a:p>
          <a:r>
            <a:rPr lang="nl-NL" sz="1200"/>
            <a:t>Testscenario’s bepalen en afstemmen met werkgroep techniek</a:t>
          </a:r>
        </a:p>
      </dgm:t>
    </dgm:pt>
    <dgm:pt modelId="{085665D4-5630-3F45-BB71-BC1E98E9A1C5}" type="parTrans" cxnId="{B2D8C808-6C2E-4544-A19B-6706CE967F2C}">
      <dgm:prSet/>
      <dgm:spPr/>
      <dgm:t>
        <a:bodyPr/>
        <a:lstStyle/>
        <a:p>
          <a:endParaRPr lang="en-GB"/>
        </a:p>
      </dgm:t>
    </dgm:pt>
    <dgm:pt modelId="{AEE7EA74-D4C5-424C-B338-E7CA8BE242B2}" type="sibTrans" cxnId="{B2D8C808-6C2E-4544-A19B-6706CE967F2C}">
      <dgm:prSet/>
      <dgm:spPr/>
      <dgm:t>
        <a:bodyPr/>
        <a:lstStyle/>
        <a:p>
          <a:endParaRPr lang="en-GB"/>
        </a:p>
      </dgm:t>
    </dgm:pt>
    <dgm:pt modelId="{59897010-E86A-4558-BAEF-4D1CAA5B1B70}" type="pres">
      <dgm:prSet presAssocID="{3CB20D41-B9BC-440A-9D22-4EA326EC402B}" presName="Name0" presStyleCnt="0">
        <dgm:presLayoutVars>
          <dgm:dir/>
          <dgm:animLvl val="lvl"/>
          <dgm:resizeHandles val="exact"/>
        </dgm:presLayoutVars>
      </dgm:prSet>
      <dgm:spPr/>
    </dgm:pt>
    <dgm:pt modelId="{DB8C105C-736C-47F0-B31A-0A174B40B122}" type="pres">
      <dgm:prSet presAssocID="{BE49D0FF-4A2C-4483-8317-84CBC4A75F8B}" presName="composite" presStyleCnt="0"/>
      <dgm:spPr/>
    </dgm:pt>
    <dgm:pt modelId="{3EA28329-FEBB-42DB-A0A5-76BC2E02FBB6}" type="pres">
      <dgm:prSet presAssocID="{BE49D0FF-4A2C-4483-8317-84CBC4A75F8B}" presName="parTx" presStyleLbl="alignNode1" presStyleIdx="0" presStyleCnt="6">
        <dgm:presLayoutVars>
          <dgm:chMax val="0"/>
          <dgm:chPref val="0"/>
          <dgm:bulletEnabled val="1"/>
        </dgm:presLayoutVars>
      </dgm:prSet>
      <dgm:spPr/>
    </dgm:pt>
    <dgm:pt modelId="{C2BAFCFE-0397-4FE7-97CA-4F09FA0A30DA}" type="pres">
      <dgm:prSet presAssocID="{BE49D0FF-4A2C-4483-8317-84CBC4A75F8B}" presName="desTx" presStyleLbl="alignAccFollowNode1" presStyleIdx="0" presStyleCnt="6">
        <dgm:presLayoutVars>
          <dgm:bulletEnabled val="1"/>
        </dgm:presLayoutVars>
      </dgm:prSet>
      <dgm:spPr/>
    </dgm:pt>
    <dgm:pt modelId="{DA73AC1E-6801-4E85-81D7-A147B29DC19C}" type="pres">
      <dgm:prSet presAssocID="{6BEBC480-3E57-41D5-9D6F-02DF60656A1C}" presName="space" presStyleCnt="0"/>
      <dgm:spPr/>
    </dgm:pt>
    <dgm:pt modelId="{3457FC2B-E9B8-4BB8-965F-7E0CF60CCFC5}" type="pres">
      <dgm:prSet presAssocID="{3266E8E7-5360-4D12-9034-A25287EB9F53}" presName="composite" presStyleCnt="0"/>
      <dgm:spPr/>
    </dgm:pt>
    <dgm:pt modelId="{6F4F0884-3EC3-45DF-8A7D-7FCCD37D1451}" type="pres">
      <dgm:prSet presAssocID="{3266E8E7-5360-4D12-9034-A25287EB9F53}" presName="parTx" presStyleLbl="alignNode1" presStyleIdx="1" presStyleCnt="6">
        <dgm:presLayoutVars>
          <dgm:chMax val="0"/>
          <dgm:chPref val="0"/>
          <dgm:bulletEnabled val="1"/>
        </dgm:presLayoutVars>
      </dgm:prSet>
      <dgm:spPr/>
    </dgm:pt>
    <dgm:pt modelId="{F7306AA0-FDE6-4B80-9DDB-CB2BF09456CA}" type="pres">
      <dgm:prSet presAssocID="{3266E8E7-5360-4D12-9034-A25287EB9F53}" presName="desTx" presStyleLbl="alignAccFollowNode1" presStyleIdx="1" presStyleCnt="6">
        <dgm:presLayoutVars>
          <dgm:bulletEnabled val="1"/>
        </dgm:presLayoutVars>
      </dgm:prSet>
      <dgm:spPr/>
    </dgm:pt>
    <dgm:pt modelId="{EAF67656-DF26-457C-B5B4-E02AF5A96B64}" type="pres">
      <dgm:prSet presAssocID="{B926550C-D440-4C4E-9AB8-3F878E7A6B51}" presName="space" presStyleCnt="0"/>
      <dgm:spPr/>
    </dgm:pt>
    <dgm:pt modelId="{1AE43DD5-B679-424F-93D6-63014BE4E54D}" type="pres">
      <dgm:prSet presAssocID="{98D4F327-DFA4-D742-9114-0FCCD03950B2}" presName="composite" presStyleCnt="0"/>
      <dgm:spPr/>
    </dgm:pt>
    <dgm:pt modelId="{97B58672-B7B2-1E44-A36D-5686F23E45BA}" type="pres">
      <dgm:prSet presAssocID="{98D4F327-DFA4-D742-9114-0FCCD03950B2}" presName="parTx" presStyleLbl="alignNode1" presStyleIdx="2" presStyleCnt="6">
        <dgm:presLayoutVars>
          <dgm:chMax val="0"/>
          <dgm:chPref val="0"/>
          <dgm:bulletEnabled val="1"/>
        </dgm:presLayoutVars>
      </dgm:prSet>
      <dgm:spPr/>
    </dgm:pt>
    <dgm:pt modelId="{227FADF4-09FD-574D-99CC-E3AF052AA1AF}" type="pres">
      <dgm:prSet presAssocID="{98D4F327-DFA4-D742-9114-0FCCD03950B2}" presName="desTx" presStyleLbl="alignAccFollowNode1" presStyleIdx="2" presStyleCnt="6">
        <dgm:presLayoutVars>
          <dgm:bulletEnabled val="1"/>
        </dgm:presLayoutVars>
      </dgm:prSet>
      <dgm:spPr/>
    </dgm:pt>
    <dgm:pt modelId="{F232A2ED-8574-934D-A575-67B9426047E9}" type="pres">
      <dgm:prSet presAssocID="{AED81188-6E38-2A4E-82A5-42820E5DF1D8}" presName="space" presStyleCnt="0"/>
      <dgm:spPr/>
    </dgm:pt>
    <dgm:pt modelId="{8D8E391E-E247-4DB2-95FB-712ED7D62DFE}" type="pres">
      <dgm:prSet presAssocID="{B8929DBE-BCA8-472C-9185-C4D7FF3D38B2}" presName="composite" presStyleCnt="0"/>
      <dgm:spPr/>
    </dgm:pt>
    <dgm:pt modelId="{A13ED80F-2E6F-42EF-8FD0-85A3B46E675A}" type="pres">
      <dgm:prSet presAssocID="{B8929DBE-BCA8-472C-9185-C4D7FF3D38B2}" presName="parTx" presStyleLbl="alignNode1" presStyleIdx="3" presStyleCnt="6">
        <dgm:presLayoutVars>
          <dgm:chMax val="0"/>
          <dgm:chPref val="0"/>
          <dgm:bulletEnabled val="1"/>
        </dgm:presLayoutVars>
      </dgm:prSet>
      <dgm:spPr/>
    </dgm:pt>
    <dgm:pt modelId="{5DB00B62-DD3B-4CFB-9802-D381D18C8387}" type="pres">
      <dgm:prSet presAssocID="{B8929DBE-BCA8-472C-9185-C4D7FF3D38B2}" presName="desTx" presStyleLbl="alignAccFollowNode1" presStyleIdx="3" presStyleCnt="6">
        <dgm:presLayoutVars>
          <dgm:bulletEnabled val="1"/>
        </dgm:presLayoutVars>
      </dgm:prSet>
      <dgm:spPr/>
    </dgm:pt>
    <dgm:pt modelId="{BE46057A-4618-4E6B-A0C2-C37C3C4C7FDF}" type="pres">
      <dgm:prSet presAssocID="{15DB4DB4-B01C-4D75-8EA3-EB098406102E}" presName="space" presStyleCnt="0"/>
      <dgm:spPr/>
    </dgm:pt>
    <dgm:pt modelId="{B6074B6C-AFCC-45B4-AB09-23D61AEBD1BF}" type="pres">
      <dgm:prSet presAssocID="{C3A5C541-49AD-44D2-A203-BE22DFFA85D0}" presName="composite" presStyleCnt="0"/>
      <dgm:spPr/>
    </dgm:pt>
    <dgm:pt modelId="{2A0D47B9-B0FD-44CC-A6AA-49E848F0A1BA}" type="pres">
      <dgm:prSet presAssocID="{C3A5C541-49AD-44D2-A203-BE22DFFA85D0}" presName="parTx" presStyleLbl="alignNode1" presStyleIdx="4" presStyleCnt="6">
        <dgm:presLayoutVars>
          <dgm:chMax val="0"/>
          <dgm:chPref val="0"/>
          <dgm:bulletEnabled val="1"/>
        </dgm:presLayoutVars>
      </dgm:prSet>
      <dgm:spPr/>
    </dgm:pt>
    <dgm:pt modelId="{4D759599-2D73-4B32-85E9-42EDDE053A5F}" type="pres">
      <dgm:prSet presAssocID="{C3A5C541-49AD-44D2-A203-BE22DFFA85D0}" presName="desTx" presStyleLbl="alignAccFollowNode1" presStyleIdx="4" presStyleCnt="6">
        <dgm:presLayoutVars>
          <dgm:bulletEnabled val="1"/>
        </dgm:presLayoutVars>
      </dgm:prSet>
      <dgm:spPr/>
    </dgm:pt>
    <dgm:pt modelId="{52B4D08B-00DF-4FBC-B65C-E3CB2D4F523B}" type="pres">
      <dgm:prSet presAssocID="{4A961269-27DF-44EA-BA72-5E7CFD585250}" presName="space" presStyleCnt="0"/>
      <dgm:spPr/>
    </dgm:pt>
    <dgm:pt modelId="{655C2E2F-A484-465B-B89A-4CF848F0EF32}" type="pres">
      <dgm:prSet presAssocID="{2963DC3D-02D4-455D-BDDD-BBBF441701B3}" presName="composite" presStyleCnt="0"/>
      <dgm:spPr/>
    </dgm:pt>
    <dgm:pt modelId="{EE8140FA-30E2-4103-A134-A39CEAAD597F}" type="pres">
      <dgm:prSet presAssocID="{2963DC3D-02D4-455D-BDDD-BBBF441701B3}" presName="parTx" presStyleLbl="alignNode1" presStyleIdx="5" presStyleCnt="6">
        <dgm:presLayoutVars>
          <dgm:chMax val="0"/>
          <dgm:chPref val="0"/>
          <dgm:bulletEnabled val="1"/>
        </dgm:presLayoutVars>
      </dgm:prSet>
      <dgm:spPr/>
    </dgm:pt>
    <dgm:pt modelId="{3B342E2A-C70D-46FC-A6AF-56599967FA23}" type="pres">
      <dgm:prSet presAssocID="{2963DC3D-02D4-455D-BDDD-BBBF441701B3}" presName="desTx" presStyleLbl="alignAccFollowNode1" presStyleIdx="5" presStyleCnt="6">
        <dgm:presLayoutVars>
          <dgm:bulletEnabled val="1"/>
        </dgm:presLayoutVars>
      </dgm:prSet>
      <dgm:spPr/>
    </dgm:pt>
  </dgm:ptLst>
  <dgm:cxnLst>
    <dgm:cxn modelId="{7A8EB502-B9DC-4E45-A201-BA65C5B900CE}" srcId="{3266E8E7-5360-4D12-9034-A25287EB9F53}" destId="{BBA76DD0-0D2B-4D6A-9495-C70B47FFB2A6}" srcOrd="0" destOrd="0" parTransId="{4F7E8930-0450-4BC1-9A2A-6B5DFCF44119}" sibTransId="{B25058F7-F057-457E-8D59-E25EEEF4AEEA}"/>
    <dgm:cxn modelId="{68CC8107-3184-794B-8B0D-37F876A1FE33}" srcId="{98D4F327-DFA4-D742-9114-0FCCD03950B2}" destId="{E171D410-4B20-5C44-B07A-5901D8988273}" srcOrd="0" destOrd="0" parTransId="{E762CB70-86AE-204D-BDE4-858C898EAB5F}" sibTransId="{66BCC316-B770-9149-8440-5286A1C7E954}"/>
    <dgm:cxn modelId="{BCAA5708-CE03-436F-87CC-DF9B201C9B38}" srcId="{3CB20D41-B9BC-440A-9D22-4EA326EC402B}" destId="{2963DC3D-02D4-455D-BDDD-BBBF441701B3}" srcOrd="5" destOrd="0" parTransId="{6E5E8FD6-B602-441C-B8A7-3DDA72E55C60}" sibTransId="{F31BF1D3-6191-4C45-A58C-BBA148193857}"/>
    <dgm:cxn modelId="{B2D8C808-6C2E-4544-A19B-6706CE967F2C}" srcId="{3266E8E7-5360-4D12-9034-A25287EB9F53}" destId="{65F9C012-2BD0-5446-9DDB-F1DD74C622B0}" srcOrd="2" destOrd="0" parTransId="{085665D4-5630-3F45-BB71-BC1E98E9A1C5}" sibTransId="{AEE7EA74-D4C5-424C-B338-E7CA8BE242B2}"/>
    <dgm:cxn modelId="{C3FFFB09-878E-49F6-A5E1-529AF8AE50A0}" type="presOf" srcId="{3266E8E7-5360-4D12-9034-A25287EB9F53}" destId="{6F4F0884-3EC3-45DF-8A7D-7FCCD37D1451}" srcOrd="0" destOrd="0" presId="urn:microsoft.com/office/officeart/2005/8/layout/hList1"/>
    <dgm:cxn modelId="{AC0E240E-3D15-4E66-A6D1-B607952DF266}" srcId="{C3A5C541-49AD-44D2-A203-BE22DFFA85D0}" destId="{0FD947F1-3E22-4E48-832F-EBCC72A83AF3}" srcOrd="0" destOrd="0" parTransId="{251CF825-0F26-4DD7-9C9C-B611414E450F}" sibTransId="{54AD3673-52CB-43DB-956A-4C8BC3AE1994}"/>
    <dgm:cxn modelId="{D63CE011-9C23-44F6-BC94-6E16016B8AE2}" type="presOf" srcId="{7D279E13-D26B-45F1-A53B-EF7BCC9F86C2}" destId="{3B342E2A-C70D-46FC-A6AF-56599967FA23}" srcOrd="0" destOrd="0" presId="urn:microsoft.com/office/officeart/2005/8/layout/hList1"/>
    <dgm:cxn modelId="{34F93817-670A-4069-9851-134B33039705}" type="presOf" srcId="{BE49D0FF-4A2C-4483-8317-84CBC4A75F8B}" destId="{3EA28329-FEBB-42DB-A0A5-76BC2E02FBB6}" srcOrd="0" destOrd="0" presId="urn:microsoft.com/office/officeart/2005/8/layout/hList1"/>
    <dgm:cxn modelId="{82E8B51F-BF65-45C1-9CF1-10A8607D6AE6}" srcId="{3CB20D41-B9BC-440A-9D22-4EA326EC402B}" destId="{C3A5C541-49AD-44D2-A203-BE22DFFA85D0}" srcOrd="4" destOrd="0" parTransId="{B2E82313-12D9-4BF5-A1A7-9B96AA71B6D3}" sibTransId="{4A961269-27DF-44EA-BA72-5E7CFD585250}"/>
    <dgm:cxn modelId="{448B1023-F687-484A-9A73-AD35347B3271}" type="presOf" srcId="{65F9C012-2BD0-5446-9DDB-F1DD74C622B0}" destId="{F7306AA0-FDE6-4B80-9DDB-CB2BF09456CA}" srcOrd="0" destOrd="2" presId="urn:microsoft.com/office/officeart/2005/8/layout/hList1"/>
    <dgm:cxn modelId="{E0662B24-B959-BB4E-B2A4-904997F7ED74}" srcId="{BE49D0FF-4A2C-4483-8317-84CBC4A75F8B}" destId="{E21A8CA6-4EF1-EB4E-B8D9-D4F5C061BB46}" srcOrd="1" destOrd="0" parTransId="{29864116-4E27-F34B-8B83-DE0108A94D76}" sibTransId="{BD22530E-2656-4444-AFE5-2A878F9CC173}"/>
    <dgm:cxn modelId="{295EDD26-759D-41D2-9398-597E0B3EFE65}" srcId="{3CB20D41-B9BC-440A-9D22-4EA326EC402B}" destId="{BE49D0FF-4A2C-4483-8317-84CBC4A75F8B}" srcOrd="0" destOrd="0" parTransId="{D73C0CD5-FFD7-47AB-9AD6-F84836F99B13}" sibTransId="{6BEBC480-3E57-41D5-9D6F-02DF60656A1C}"/>
    <dgm:cxn modelId="{74E7E732-F928-4A62-93A5-F77442FEE9DF}" srcId="{3266E8E7-5360-4D12-9034-A25287EB9F53}" destId="{FEEA7784-1D1E-4A9F-8007-17F6026C1792}" srcOrd="1" destOrd="0" parTransId="{9120A1F0-6594-47C0-9F51-51EE159B98F0}" sibTransId="{60339EC7-58AA-4B92-98A4-FDA603451837}"/>
    <dgm:cxn modelId="{2F93B635-68DC-4BF8-936A-31FDC5E12735}" type="presOf" srcId="{B8929DBE-BCA8-472C-9185-C4D7FF3D38B2}" destId="{A13ED80F-2E6F-42EF-8FD0-85A3B46E675A}" srcOrd="0" destOrd="0" presId="urn:microsoft.com/office/officeart/2005/8/layout/hList1"/>
    <dgm:cxn modelId="{D44B4164-920A-48D9-8F64-F32C40F8A5E5}" srcId="{2963DC3D-02D4-455D-BDDD-BBBF441701B3}" destId="{7D279E13-D26B-45F1-A53B-EF7BCC9F86C2}" srcOrd="0" destOrd="0" parTransId="{0DB517AA-F510-47ED-89FE-E5D124BE0310}" sibTransId="{5F950137-A34F-4211-B839-BACCA9AC756F}"/>
    <dgm:cxn modelId="{EF01FF57-081F-4474-BA43-109012566889}" type="presOf" srcId="{BBA76DD0-0D2B-4D6A-9495-C70B47FFB2A6}" destId="{F7306AA0-FDE6-4B80-9DDB-CB2BF09456CA}" srcOrd="0" destOrd="0" presId="urn:microsoft.com/office/officeart/2005/8/layout/hList1"/>
    <dgm:cxn modelId="{5C9C4E81-758A-4763-A23E-ACC0EE91C53B}" type="presOf" srcId="{0FD947F1-3E22-4E48-832F-EBCC72A83AF3}" destId="{4D759599-2D73-4B32-85E9-42EDDE053A5F}" srcOrd="0" destOrd="0" presId="urn:microsoft.com/office/officeart/2005/8/layout/hList1"/>
    <dgm:cxn modelId="{4614018C-E633-C442-9456-6FFDB830CB3F}" type="presOf" srcId="{E171D410-4B20-5C44-B07A-5901D8988273}" destId="{227FADF4-09FD-574D-99CC-E3AF052AA1AF}" srcOrd="0" destOrd="0" presId="urn:microsoft.com/office/officeart/2005/8/layout/hList1"/>
    <dgm:cxn modelId="{1F5C3596-7BFC-4D23-BF01-7F49D4784EA6}" srcId="{B8929DBE-BCA8-472C-9185-C4D7FF3D38B2}" destId="{972D907E-4251-4EAA-9FCF-1720FDDBEDF1}" srcOrd="0" destOrd="0" parTransId="{81B4DE1A-4E9A-400C-AABE-74B20C659AD4}" sibTransId="{93F2A095-8E12-4E7F-BC45-B98FB388AFBC}"/>
    <dgm:cxn modelId="{7C43099E-8805-4171-84AC-48FDF9876393}" type="presOf" srcId="{2963DC3D-02D4-455D-BDDD-BBBF441701B3}" destId="{EE8140FA-30E2-4103-A134-A39CEAAD597F}" srcOrd="0" destOrd="0" presId="urn:microsoft.com/office/officeart/2005/8/layout/hList1"/>
    <dgm:cxn modelId="{01BCE0A5-ED1E-AB4D-BB64-04249F50BE19}" type="presOf" srcId="{98D4F327-DFA4-D742-9114-0FCCD03950B2}" destId="{97B58672-B7B2-1E44-A36D-5686F23E45BA}" srcOrd="0" destOrd="0" presId="urn:microsoft.com/office/officeart/2005/8/layout/hList1"/>
    <dgm:cxn modelId="{5F30CAAB-A956-4F5F-A13B-4CEC017993A8}" srcId="{3CB20D41-B9BC-440A-9D22-4EA326EC402B}" destId="{B8929DBE-BCA8-472C-9185-C4D7FF3D38B2}" srcOrd="3" destOrd="0" parTransId="{E6DAD2C6-8902-49EA-A6A0-ABFECD62EEA0}" sibTransId="{15DB4DB4-B01C-4D75-8EA3-EB098406102E}"/>
    <dgm:cxn modelId="{6B54E6AB-7A12-E04D-BD9B-E7076EAFE0BB}" type="presOf" srcId="{E21A8CA6-4EF1-EB4E-B8D9-D4F5C061BB46}" destId="{C2BAFCFE-0397-4FE7-97CA-4F09FA0A30DA}" srcOrd="0" destOrd="1" presId="urn:microsoft.com/office/officeart/2005/8/layout/hList1"/>
    <dgm:cxn modelId="{FA8E18B9-B84F-4864-AD3B-E5FD404624AB}" srcId="{3CB20D41-B9BC-440A-9D22-4EA326EC402B}" destId="{3266E8E7-5360-4D12-9034-A25287EB9F53}" srcOrd="1" destOrd="0" parTransId="{E47E94D0-E970-4D37-A0E4-5FB51438DB61}" sibTransId="{B926550C-D440-4C4E-9AB8-3F878E7A6B51}"/>
    <dgm:cxn modelId="{6B8FD1CA-45FD-4D46-A975-AA81654FF127}" type="presOf" srcId="{FEEA7784-1D1E-4A9F-8007-17F6026C1792}" destId="{F7306AA0-FDE6-4B80-9DDB-CB2BF09456CA}" srcOrd="0" destOrd="1" presId="urn:microsoft.com/office/officeart/2005/8/layout/hList1"/>
    <dgm:cxn modelId="{6604F7D2-CF9B-4CBB-AE3F-9D1BB13C06D2}" type="presOf" srcId="{C3A5C541-49AD-44D2-A203-BE22DFFA85D0}" destId="{2A0D47B9-B0FD-44CC-A6AA-49E848F0A1BA}" srcOrd="0" destOrd="0" presId="urn:microsoft.com/office/officeart/2005/8/layout/hList1"/>
    <dgm:cxn modelId="{2B56AED8-C272-4674-BEAC-4D9B48000DB1}" type="presOf" srcId="{3CB20D41-B9BC-440A-9D22-4EA326EC402B}" destId="{59897010-E86A-4558-BAEF-4D1CAA5B1B70}" srcOrd="0" destOrd="0" presId="urn:microsoft.com/office/officeart/2005/8/layout/hList1"/>
    <dgm:cxn modelId="{BE05F1D9-62BB-284D-B340-CA7E24EC5645}" srcId="{3CB20D41-B9BC-440A-9D22-4EA326EC402B}" destId="{98D4F327-DFA4-D742-9114-0FCCD03950B2}" srcOrd="2" destOrd="0" parTransId="{FCED1889-D9C6-AD4B-B272-09FFE85CAE75}" sibTransId="{AED81188-6E38-2A4E-82A5-42820E5DF1D8}"/>
    <dgm:cxn modelId="{B1D8B9F4-8A42-4041-AC78-F1A016FEA7D0}" type="presOf" srcId="{972D907E-4251-4EAA-9FCF-1720FDDBEDF1}" destId="{5DB00B62-DD3B-4CFB-9802-D381D18C8387}" srcOrd="0" destOrd="0" presId="urn:microsoft.com/office/officeart/2005/8/layout/hList1"/>
    <dgm:cxn modelId="{16E902F9-C1EC-40E6-812C-5EEE5340188E}" type="presOf" srcId="{DDCA80BF-A614-42D0-98B1-8F3E04C1D208}" destId="{C2BAFCFE-0397-4FE7-97CA-4F09FA0A30DA}" srcOrd="0" destOrd="0" presId="urn:microsoft.com/office/officeart/2005/8/layout/hList1"/>
    <dgm:cxn modelId="{035B4DFA-0D37-4CAC-AB5A-D2A09DFF75CD}" srcId="{BE49D0FF-4A2C-4483-8317-84CBC4A75F8B}" destId="{DDCA80BF-A614-42D0-98B1-8F3E04C1D208}" srcOrd="0" destOrd="0" parTransId="{4CF5D839-4B08-4B18-BE23-C102F1ADF90E}" sibTransId="{87F96749-17FF-4B9F-A2F8-4A17F298443C}"/>
    <dgm:cxn modelId="{19658A07-3AA5-4B8E-B708-C3D5FC6DF4F7}" type="presParOf" srcId="{59897010-E86A-4558-BAEF-4D1CAA5B1B70}" destId="{DB8C105C-736C-47F0-B31A-0A174B40B122}" srcOrd="0" destOrd="0" presId="urn:microsoft.com/office/officeart/2005/8/layout/hList1"/>
    <dgm:cxn modelId="{790B8C66-A7BC-427E-A30A-C930B2E37B13}" type="presParOf" srcId="{DB8C105C-736C-47F0-B31A-0A174B40B122}" destId="{3EA28329-FEBB-42DB-A0A5-76BC2E02FBB6}" srcOrd="0" destOrd="0" presId="urn:microsoft.com/office/officeart/2005/8/layout/hList1"/>
    <dgm:cxn modelId="{CCF1A635-74FE-4BC1-BBC0-BF1E08657790}" type="presParOf" srcId="{DB8C105C-736C-47F0-B31A-0A174B40B122}" destId="{C2BAFCFE-0397-4FE7-97CA-4F09FA0A30DA}" srcOrd="1" destOrd="0" presId="urn:microsoft.com/office/officeart/2005/8/layout/hList1"/>
    <dgm:cxn modelId="{C0DC0C67-2518-47DC-B2BA-39204FA2EE51}" type="presParOf" srcId="{59897010-E86A-4558-BAEF-4D1CAA5B1B70}" destId="{DA73AC1E-6801-4E85-81D7-A147B29DC19C}" srcOrd="1" destOrd="0" presId="urn:microsoft.com/office/officeart/2005/8/layout/hList1"/>
    <dgm:cxn modelId="{E3DD8211-153B-4653-9A86-261955AEBAF7}" type="presParOf" srcId="{59897010-E86A-4558-BAEF-4D1CAA5B1B70}" destId="{3457FC2B-E9B8-4BB8-965F-7E0CF60CCFC5}" srcOrd="2" destOrd="0" presId="urn:microsoft.com/office/officeart/2005/8/layout/hList1"/>
    <dgm:cxn modelId="{D042783B-8B6F-47D6-A955-F73EB8DE6950}" type="presParOf" srcId="{3457FC2B-E9B8-4BB8-965F-7E0CF60CCFC5}" destId="{6F4F0884-3EC3-45DF-8A7D-7FCCD37D1451}" srcOrd="0" destOrd="0" presId="urn:microsoft.com/office/officeart/2005/8/layout/hList1"/>
    <dgm:cxn modelId="{383444EA-7E85-4105-A068-785A6F287D8A}" type="presParOf" srcId="{3457FC2B-E9B8-4BB8-965F-7E0CF60CCFC5}" destId="{F7306AA0-FDE6-4B80-9DDB-CB2BF09456CA}" srcOrd="1" destOrd="0" presId="urn:microsoft.com/office/officeart/2005/8/layout/hList1"/>
    <dgm:cxn modelId="{DC1D9C3E-7B51-4155-AC60-ED00839D3B39}" type="presParOf" srcId="{59897010-E86A-4558-BAEF-4D1CAA5B1B70}" destId="{EAF67656-DF26-457C-B5B4-E02AF5A96B64}" srcOrd="3" destOrd="0" presId="urn:microsoft.com/office/officeart/2005/8/layout/hList1"/>
    <dgm:cxn modelId="{FF3B264C-7F86-A647-A2FE-3E2337C3DF47}" type="presParOf" srcId="{59897010-E86A-4558-BAEF-4D1CAA5B1B70}" destId="{1AE43DD5-B679-424F-93D6-63014BE4E54D}" srcOrd="4" destOrd="0" presId="urn:microsoft.com/office/officeart/2005/8/layout/hList1"/>
    <dgm:cxn modelId="{ADC8951A-808A-5D40-947A-9E270EDA3B4E}" type="presParOf" srcId="{1AE43DD5-B679-424F-93D6-63014BE4E54D}" destId="{97B58672-B7B2-1E44-A36D-5686F23E45BA}" srcOrd="0" destOrd="0" presId="urn:microsoft.com/office/officeart/2005/8/layout/hList1"/>
    <dgm:cxn modelId="{130E84A2-17F8-4A4A-BD4E-D79167DD1E8D}" type="presParOf" srcId="{1AE43DD5-B679-424F-93D6-63014BE4E54D}" destId="{227FADF4-09FD-574D-99CC-E3AF052AA1AF}" srcOrd="1" destOrd="0" presId="urn:microsoft.com/office/officeart/2005/8/layout/hList1"/>
    <dgm:cxn modelId="{BE50FFB6-BD1F-C74D-8494-EE7C48CEE8C3}" type="presParOf" srcId="{59897010-E86A-4558-BAEF-4D1CAA5B1B70}" destId="{F232A2ED-8574-934D-A575-67B9426047E9}" srcOrd="5" destOrd="0" presId="urn:microsoft.com/office/officeart/2005/8/layout/hList1"/>
    <dgm:cxn modelId="{96DEA634-C3F5-47D3-955F-4DE64814A737}" type="presParOf" srcId="{59897010-E86A-4558-BAEF-4D1CAA5B1B70}" destId="{8D8E391E-E247-4DB2-95FB-712ED7D62DFE}" srcOrd="6" destOrd="0" presId="urn:microsoft.com/office/officeart/2005/8/layout/hList1"/>
    <dgm:cxn modelId="{F639AE2D-6FD7-4876-8CFC-2252DD16F31E}" type="presParOf" srcId="{8D8E391E-E247-4DB2-95FB-712ED7D62DFE}" destId="{A13ED80F-2E6F-42EF-8FD0-85A3B46E675A}" srcOrd="0" destOrd="0" presId="urn:microsoft.com/office/officeart/2005/8/layout/hList1"/>
    <dgm:cxn modelId="{4067FCBE-AC91-4A48-99D0-060127DC6780}" type="presParOf" srcId="{8D8E391E-E247-4DB2-95FB-712ED7D62DFE}" destId="{5DB00B62-DD3B-4CFB-9802-D381D18C8387}" srcOrd="1" destOrd="0" presId="urn:microsoft.com/office/officeart/2005/8/layout/hList1"/>
    <dgm:cxn modelId="{046F5AD5-8D25-4B0F-A55F-4E7506CEF01E}" type="presParOf" srcId="{59897010-E86A-4558-BAEF-4D1CAA5B1B70}" destId="{BE46057A-4618-4E6B-A0C2-C37C3C4C7FDF}" srcOrd="7" destOrd="0" presId="urn:microsoft.com/office/officeart/2005/8/layout/hList1"/>
    <dgm:cxn modelId="{5D8ABD3B-EDF6-4190-98B2-0DE0E3490DB8}" type="presParOf" srcId="{59897010-E86A-4558-BAEF-4D1CAA5B1B70}" destId="{B6074B6C-AFCC-45B4-AB09-23D61AEBD1BF}" srcOrd="8" destOrd="0" presId="urn:microsoft.com/office/officeart/2005/8/layout/hList1"/>
    <dgm:cxn modelId="{6A23FF53-9863-4E5D-ABAB-063B28AD94E7}" type="presParOf" srcId="{B6074B6C-AFCC-45B4-AB09-23D61AEBD1BF}" destId="{2A0D47B9-B0FD-44CC-A6AA-49E848F0A1BA}" srcOrd="0" destOrd="0" presId="urn:microsoft.com/office/officeart/2005/8/layout/hList1"/>
    <dgm:cxn modelId="{43822B55-AED5-4DD2-8724-8B1B4839BF7F}" type="presParOf" srcId="{B6074B6C-AFCC-45B4-AB09-23D61AEBD1BF}" destId="{4D759599-2D73-4B32-85E9-42EDDE053A5F}" srcOrd="1" destOrd="0" presId="urn:microsoft.com/office/officeart/2005/8/layout/hList1"/>
    <dgm:cxn modelId="{3FBCA461-00AD-499C-AC9D-F50D4EB6264E}" type="presParOf" srcId="{59897010-E86A-4558-BAEF-4D1CAA5B1B70}" destId="{52B4D08B-00DF-4FBC-B65C-E3CB2D4F523B}" srcOrd="9" destOrd="0" presId="urn:microsoft.com/office/officeart/2005/8/layout/hList1"/>
    <dgm:cxn modelId="{467E97CE-3B76-484A-BE0A-5E3BAE7A0C31}" type="presParOf" srcId="{59897010-E86A-4558-BAEF-4D1CAA5B1B70}" destId="{655C2E2F-A484-465B-B89A-4CF848F0EF32}" srcOrd="10" destOrd="0" presId="urn:microsoft.com/office/officeart/2005/8/layout/hList1"/>
    <dgm:cxn modelId="{14B6C78F-A778-417C-938A-3E8708195EED}" type="presParOf" srcId="{655C2E2F-A484-465B-B89A-4CF848F0EF32}" destId="{EE8140FA-30E2-4103-A134-A39CEAAD597F}" srcOrd="0" destOrd="0" presId="urn:microsoft.com/office/officeart/2005/8/layout/hList1"/>
    <dgm:cxn modelId="{9093A1DD-E5A1-411C-A0B3-977D6E3D3C60}" type="presParOf" srcId="{655C2E2F-A484-465B-B89A-4CF848F0EF32}" destId="{3B342E2A-C70D-46FC-A6AF-56599967FA2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8329-FEBB-42DB-A0A5-76BC2E02FBB6}">
      <dsp:nvSpPr>
        <dsp:cNvPr id="0" name=""/>
        <dsp:cNvSpPr/>
      </dsp:nvSpPr>
      <dsp:spPr>
        <a:xfrm>
          <a:off x="13001" y="1099226"/>
          <a:ext cx="2170885" cy="44604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Stuurgroep</a:t>
          </a:r>
        </a:p>
      </dsp:txBody>
      <dsp:txXfrm>
        <a:off x="13001" y="1099226"/>
        <a:ext cx="2170885" cy="446049"/>
      </dsp:txXfrm>
    </dsp:sp>
    <dsp:sp modelId="{C2BAFCFE-0397-4FE7-97CA-4F09FA0A30DA}">
      <dsp:nvSpPr>
        <dsp:cNvPr id="0" name=""/>
        <dsp:cNvSpPr/>
      </dsp:nvSpPr>
      <dsp:spPr>
        <a:xfrm>
          <a:off x="13001" y="1545275"/>
          <a:ext cx="2170885" cy="2774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Uitdragen doelstelling en het belang van het project binnen de organisatie</a:t>
          </a:r>
        </a:p>
        <a:p>
          <a:pPr marL="114300" lvl="1" indent="-114300" algn="l" defTabSz="533400">
            <a:lnSpc>
              <a:spcPct val="90000"/>
            </a:lnSpc>
            <a:spcBef>
              <a:spcPct val="0"/>
            </a:spcBef>
            <a:spcAft>
              <a:spcPct val="15000"/>
            </a:spcAft>
            <a:buChar char="•"/>
          </a:pPr>
          <a:r>
            <a:rPr lang="nl-NL" sz="1200" kern="1200"/>
            <a:t>Financieren en (blijven) prioriteren van het project op de ICT-kalender</a:t>
          </a:r>
        </a:p>
        <a:p>
          <a:pPr marL="57150" lvl="1" indent="-57150" algn="l" defTabSz="222250">
            <a:lnSpc>
              <a:spcPct val="90000"/>
            </a:lnSpc>
            <a:spcBef>
              <a:spcPct val="0"/>
            </a:spcBef>
            <a:spcAft>
              <a:spcPct val="15000"/>
            </a:spcAft>
            <a:buChar char="•"/>
          </a:pPr>
          <a:endParaRPr lang="nl-NL" sz="500" kern="1200"/>
        </a:p>
      </dsp:txBody>
      <dsp:txXfrm>
        <a:off x="13001" y="1545275"/>
        <a:ext cx="2170885" cy="2774165"/>
      </dsp:txXfrm>
    </dsp:sp>
    <dsp:sp modelId="{6F4F0884-3EC3-45DF-8A7D-7FCCD37D1451}">
      <dsp:nvSpPr>
        <dsp:cNvPr id="0" name=""/>
        <dsp:cNvSpPr/>
      </dsp:nvSpPr>
      <dsp:spPr>
        <a:xfrm>
          <a:off x="2487810" y="1099226"/>
          <a:ext cx="2170885" cy="44604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(Regionale) projectleiders</a:t>
          </a:r>
        </a:p>
      </dsp:txBody>
      <dsp:txXfrm>
        <a:off x="2487810" y="1099226"/>
        <a:ext cx="2170885" cy="446049"/>
      </dsp:txXfrm>
    </dsp:sp>
    <dsp:sp modelId="{F7306AA0-FDE6-4B80-9DDB-CB2BF09456CA}">
      <dsp:nvSpPr>
        <dsp:cNvPr id="0" name=""/>
        <dsp:cNvSpPr/>
      </dsp:nvSpPr>
      <dsp:spPr>
        <a:xfrm>
          <a:off x="2487810" y="1545275"/>
          <a:ext cx="2170885" cy="2774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Werkgroepen faciliteren</a:t>
          </a:r>
        </a:p>
        <a:p>
          <a:pPr marL="114300" lvl="1" indent="-114300" algn="l" defTabSz="533400">
            <a:lnSpc>
              <a:spcPct val="90000"/>
            </a:lnSpc>
            <a:spcBef>
              <a:spcPct val="0"/>
            </a:spcBef>
            <a:spcAft>
              <a:spcPct val="15000"/>
            </a:spcAft>
            <a:buChar char="•"/>
          </a:pPr>
          <a:r>
            <a:rPr lang="nl-NL" sz="1200" kern="1200"/>
            <a:t>Voortgang monitoren</a:t>
          </a:r>
        </a:p>
        <a:p>
          <a:pPr marL="114300" lvl="1" indent="-114300" algn="l" defTabSz="533400">
            <a:lnSpc>
              <a:spcPct val="90000"/>
            </a:lnSpc>
            <a:spcBef>
              <a:spcPct val="0"/>
            </a:spcBef>
            <a:spcAft>
              <a:spcPct val="15000"/>
            </a:spcAft>
            <a:buChar char="•"/>
          </a:pPr>
          <a:r>
            <a:rPr lang="nl-NL" sz="1200" kern="1200"/>
            <a:t>Aanspreekpunt zijn voor vragen uit de regio</a:t>
          </a:r>
        </a:p>
        <a:p>
          <a:pPr marL="114300" lvl="1" indent="-114300" algn="l" defTabSz="533400">
            <a:lnSpc>
              <a:spcPct val="90000"/>
            </a:lnSpc>
            <a:spcBef>
              <a:spcPct val="0"/>
            </a:spcBef>
            <a:spcAft>
              <a:spcPct val="15000"/>
            </a:spcAft>
            <a:buChar char="•"/>
          </a:pPr>
          <a:r>
            <a:rPr lang="nl-NL" sz="1200" kern="1200"/>
            <a:t>Connectie tussen regionale werkafspraken en landelijke richtlijnen</a:t>
          </a:r>
        </a:p>
        <a:p>
          <a:pPr marL="114300" lvl="1" indent="-114300" algn="l" defTabSz="533400">
            <a:lnSpc>
              <a:spcPct val="90000"/>
            </a:lnSpc>
            <a:spcBef>
              <a:spcPct val="0"/>
            </a:spcBef>
            <a:spcAft>
              <a:spcPct val="15000"/>
            </a:spcAft>
            <a:buChar char="•"/>
          </a:pPr>
          <a:r>
            <a:rPr lang="nl-NL" sz="1200" kern="1200"/>
            <a:t>Documenteren van afspraken</a:t>
          </a:r>
        </a:p>
      </dsp:txBody>
      <dsp:txXfrm>
        <a:off x="2487810" y="1545275"/>
        <a:ext cx="2170885" cy="2774165"/>
      </dsp:txXfrm>
    </dsp:sp>
    <dsp:sp modelId="{A13ED80F-2E6F-42EF-8FD0-85A3B46E675A}">
      <dsp:nvSpPr>
        <dsp:cNvPr id="0" name=""/>
        <dsp:cNvSpPr/>
      </dsp:nvSpPr>
      <dsp:spPr>
        <a:xfrm>
          <a:off x="4962619" y="1099226"/>
          <a:ext cx="2170885" cy="44604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Werkgroep </a:t>
          </a:r>
          <a:r>
            <a:rPr lang="nl-NL" sz="1200" kern="1200">
              <a:latin typeface="Aptos Display" panose="02110004020202020204"/>
            </a:rPr>
            <a:t>implementatie</a:t>
          </a:r>
          <a:endParaRPr lang="nl-NL" sz="1200" kern="1200"/>
        </a:p>
      </dsp:txBody>
      <dsp:txXfrm>
        <a:off x="4962619" y="1099226"/>
        <a:ext cx="2170885" cy="446049"/>
      </dsp:txXfrm>
    </dsp:sp>
    <dsp:sp modelId="{5DB00B62-DD3B-4CFB-9802-D381D18C8387}">
      <dsp:nvSpPr>
        <dsp:cNvPr id="0" name=""/>
        <dsp:cNvSpPr/>
      </dsp:nvSpPr>
      <dsp:spPr>
        <a:xfrm>
          <a:off x="4962619" y="1545275"/>
          <a:ext cx="2170885" cy="2774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Inhoudelijke kennisdeling huidige en toekomstige zorgprocessen</a:t>
          </a:r>
        </a:p>
        <a:p>
          <a:pPr marL="114300" lvl="1" indent="-114300" algn="l" defTabSz="533400">
            <a:lnSpc>
              <a:spcPct val="90000"/>
            </a:lnSpc>
            <a:spcBef>
              <a:spcPct val="0"/>
            </a:spcBef>
            <a:spcAft>
              <a:spcPct val="15000"/>
            </a:spcAft>
            <a:buChar char="•"/>
          </a:pPr>
          <a:r>
            <a:rPr lang="nl-NL" sz="1200" kern="1200"/>
            <a:t>Aangeven van ontwikkelwensen </a:t>
          </a:r>
        </a:p>
        <a:p>
          <a:pPr marL="114300" lvl="1" indent="-114300" algn="l" defTabSz="533400">
            <a:lnSpc>
              <a:spcPct val="90000"/>
            </a:lnSpc>
            <a:spcBef>
              <a:spcPct val="0"/>
            </a:spcBef>
            <a:spcAft>
              <a:spcPct val="15000"/>
            </a:spcAft>
            <a:buChar char="•"/>
          </a:pPr>
          <a:r>
            <a:rPr lang="nl-NL" sz="1200" kern="1200"/>
            <a:t>Aanspreekpunt voor de interne projectorganisatie</a:t>
          </a:r>
        </a:p>
        <a:p>
          <a:pPr marL="114300" lvl="1" indent="-114300" algn="l" defTabSz="533400">
            <a:lnSpc>
              <a:spcPct val="90000"/>
            </a:lnSpc>
            <a:spcBef>
              <a:spcPct val="0"/>
            </a:spcBef>
            <a:spcAft>
              <a:spcPct val="15000"/>
            </a:spcAft>
            <a:buChar char="•"/>
          </a:pPr>
          <a:r>
            <a:rPr lang="nl-NL" sz="1200" kern="1200"/>
            <a:t>Borging van werkafspraken</a:t>
          </a:r>
        </a:p>
        <a:p>
          <a:pPr marL="114300" lvl="1" indent="-114300" algn="l" defTabSz="533400">
            <a:lnSpc>
              <a:spcPct val="90000"/>
            </a:lnSpc>
            <a:spcBef>
              <a:spcPct val="0"/>
            </a:spcBef>
            <a:spcAft>
              <a:spcPct val="15000"/>
            </a:spcAft>
            <a:buChar char="•"/>
          </a:pPr>
          <a:r>
            <a:rPr lang="nl-NL" sz="1200" kern="1200" err="1"/>
            <a:t>Lessons</a:t>
          </a:r>
          <a:r>
            <a:rPr lang="nl-NL" sz="1200" kern="1200"/>
            <a:t> </a:t>
          </a:r>
          <a:r>
            <a:rPr lang="nl-NL" sz="1200" kern="1200" err="1"/>
            <a:t>learned</a:t>
          </a:r>
          <a:r>
            <a:rPr lang="nl-NL" sz="1200" kern="1200"/>
            <a:t> delen</a:t>
          </a:r>
        </a:p>
        <a:p>
          <a:pPr marL="114300" lvl="1" indent="-114300" algn="l" defTabSz="533400" rtl="0">
            <a:lnSpc>
              <a:spcPct val="90000"/>
            </a:lnSpc>
            <a:spcBef>
              <a:spcPct val="0"/>
            </a:spcBef>
            <a:spcAft>
              <a:spcPct val="15000"/>
            </a:spcAft>
            <a:buChar char="•"/>
          </a:pPr>
          <a:r>
            <a:rPr lang="nl-NL" sz="1200" kern="1200">
              <a:latin typeface="Aptos Display" panose="02110004020202020204"/>
            </a:rPr>
            <a:t>Regelen techniek</a:t>
          </a:r>
        </a:p>
        <a:p>
          <a:pPr marL="114300" lvl="1" indent="-114300" algn="l" defTabSz="533400">
            <a:lnSpc>
              <a:spcPct val="90000"/>
            </a:lnSpc>
            <a:spcBef>
              <a:spcPct val="0"/>
            </a:spcBef>
            <a:spcAft>
              <a:spcPct val="15000"/>
            </a:spcAft>
            <a:buChar char="•"/>
          </a:pPr>
          <a:r>
            <a:rPr lang="nl-NL" sz="1200" kern="1200"/>
            <a:t>Coördineren testen</a:t>
          </a:r>
        </a:p>
        <a:p>
          <a:pPr marL="114300" lvl="1" indent="-114300" algn="l" defTabSz="533400">
            <a:lnSpc>
              <a:spcPct val="90000"/>
            </a:lnSpc>
            <a:spcBef>
              <a:spcPct val="0"/>
            </a:spcBef>
            <a:spcAft>
              <a:spcPct val="15000"/>
            </a:spcAft>
            <a:buChar char="•"/>
          </a:pPr>
          <a:r>
            <a:rPr lang="nl-NL" sz="1200" kern="1200"/>
            <a:t>Bewaken technische voortgang</a:t>
          </a:r>
        </a:p>
        <a:p>
          <a:pPr marL="114300" lvl="1" indent="-114300" algn="l" defTabSz="533400">
            <a:lnSpc>
              <a:spcPct val="90000"/>
            </a:lnSpc>
            <a:spcBef>
              <a:spcPct val="0"/>
            </a:spcBef>
            <a:spcAft>
              <a:spcPct val="15000"/>
            </a:spcAft>
            <a:buChar char="•"/>
          </a:pPr>
          <a:r>
            <a:rPr lang="nl-NL" sz="1200" kern="1200" err="1"/>
            <a:t>Lessons</a:t>
          </a:r>
          <a:r>
            <a:rPr lang="nl-NL" sz="1200" kern="1200"/>
            <a:t> </a:t>
          </a:r>
          <a:r>
            <a:rPr lang="nl-NL" sz="1200" kern="1200" err="1"/>
            <a:t>learned</a:t>
          </a:r>
          <a:r>
            <a:rPr lang="nl-NL" sz="1200" kern="1200"/>
            <a:t> delen</a:t>
          </a:r>
        </a:p>
      </dsp:txBody>
      <dsp:txXfrm>
        <a:off x="4962619" y="1545275"/>
        <a:ext cx="2170885" cy="2774165"/>
      </dsp:txXfrm>
    </dsp:sp>
    <dsp:sp modelId="{F2E1C8A2-C33D-408D-B722-B6628282E1BE}">
      <dsp:nvSpPr>
        <dsp:cNvPr id="0" name=""/>
        <dsp:cNvSpPr/>
      </dsp:nvSpPr>
      <dsp:spPr>
        <a:xfrm>
          <a:off x="7437428" y="1099226"/>
          <a:ext cx="2170885" cy="446049"/>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Programma Met spoed beschikbaar</a:t>
          </a:r>
        </a:p>
      </dsp:txBody>
      <dsp:txXfrm>
        <a:off x="7437428" y="1099226"/>
        <a:ext cx="2170885" cy="446049"/>
      </dsp:txXfrm>
    </dsp:sp>
    <dsp:sp modelId="{7C7DF3FC-C403-4A8C-8A96-F501534D23C7}">
      <dsp:nvSpPr>
        <dsp:cNvPr id="0" name=""/>
        <dsp:cNvSpPr/>
      </dsp:nvSpPr>
      <dsp:spPr>
        <a:xfrm>
          <a:off x="7437428" y="1545275"/>
          <a:ext cx="2170885" cy="27741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Kaders opstellen rondom voorwaarden/verwachtingen/deliverables op het gebied van gebruik/techniek</a:t>
          </a:r>
        </a:p>
        <a:p>
          <a:pPr marL="114300" lvl="1" indent="-114300" algn="l" defTabSz="533400">
            <a:lnSpc>
              <a:spcPct val="90000"/>
            </a:lnSpc>
            <a:spcBef>
              <a:spcPct val="0"/>
            </a:spcBef>
            <a:spcAft>
              <a:spcPct val="15000"/>
            </a:spcAft>
            <a:buChar char="•"/>
          </a:pPr>
          <a:r>
            <a:rPr lang="nl-NL" sz="1200" kern="1200" err="1"/>
            <a:t>Lessons</a:t>
          </a:r>
          <a:r>
            <a:rPr lang="nl-NL" sz="1200" kern="1200"/>
            <a:t> </a:t>
          </a:r>
          <a:r>
            <a:rPr lang="nl-NL" sz="1200" kern="1200" err="1"/>
            <a:t>learned</a:t>
          </a:r>
          <a:r>
            <a:rPr lang="nl-NL" sz="1200" kern="1200"/>
            <a:t> ophalen</a:t>
          </a:r>
        </a:p>
      </dsp:txBody>
      <dsp:txXfrm>
        <a:off x="7437428" y="1545275"/>
        <a:ext cx="2170885" cy="2774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2476501"/>
          <a:ext cx="10939605" cy="428624"/>
        </a:xfrm>
        <a:prstGeom prst="homePlate">
          <a:avLst/>
        </a:prstGeom>
        <a:gradFill rotWithShape="0">
          <a:gsLst>
            <a:gs pos="0">
              <a:schemeClr val="bg1">
                <a:lumMod val="95000"/>
              </a:schemeClr>
            </a:gs>
            <a:gs pos="100000">
              <a:schemeClr val="bg1">
                <a:lumMod val="85000"/>
              </a:schemeClr>
            </a:gs>
          </a:gsLst>
          <a:lin ang="1200000" scaled="0"/>
        </a:gradFill>
        <a:ln w="12700" cap="flat" cmpd="sng" algn="ctr">
          <a:noFill/>
          <a:prstDash val="solid"/>
          <a:miter lim="800000"/>
          <a:tailEnd type="arrow" w="sm" len="sm"/>
        </a:ln>
        <a:effectLst/>
      </dsp:spPr>
      <dsp:style>
        <a:lnRef idx="2">
          <a:scrgbClr r="0" g="0" b="0"/>
        </a:lnRef>
        <a:fillRef idx="1">
          <a:scrgbClr r="0" g="0" b="0"/>
        </a:fillRef>
        <a:effectRef idx="0">
          <a:scrgbClr r="0" g="0" b="0"/>
        </a:effectRef>
        <a:fontRef idx="minor"/>
      </dsp:style>
    </dsp:sp>
    <dsp:sp modelId="{B4141924-2F77-40EA-8BC5-58DC99801B6B}">
      <dsp:nvSpPr>
        <dsp:cNvPr id="0" name=""/>
        <dsp:cNvSpPr/>
      </dsp:nvSpPr>
      <dsp:spPr>
        <a:xfrm rot="8100000">
          <a:off x="80974" y="639848"/>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E6C8D-70E0-4F55-A350-1FC9B1D8F09E}">
      <dsp:nvSpPr>
        <dsp:cNvPr id="0" name=""/>
        <dsp:cNvSpPr/>
      </dsp:nvSpPr>
      <dsp:spPr>
        <a:xfrm>
          <a:off x="120558" y="679432"/>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F8AAD4-E4EC-4AE4-BA4A-93F7A222FBFE}">
      <dsp:nvSpPr>
        <dsp:cNvPr id="0" name=""/>
        <dsp:cNvSpPr/>
      </dsp:nvSpPr>
      <dsp:spPr>
        <a:xfrm>
          <a:off x="511086" y="1097851"/>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B5D94220-CD36-47DA-953F-B7D2C70D4EEF}">
      <dsp:nvSpPr>
        <dsp:cNvPr id="0" name=""/>
        <dsp:cNvSpPr/>
      </dsp:nvSpPr>
      <dsp:spPr>
        <a:xfrm>
          <a:off x="511086" y="538162"/>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De coalitie is gevormd</a:t>
          </a:r>
        </a:p>
      </dsp:txBody>
      <dsp:txXfrm>
        <a:off x="511086" y="538162"/>
        <a:ext cx="1490012" cy="559689"/>
      </dsp:txXfrm>
    </dsp:sp>
    <dsp:sp modelId="{6378622B-33CC-4DD5-951D-C90F0D42DE13}">
      <dsp:nvSpPr>
        <dsp:cNvPr id="0" name=""/>
        <dsp:cNvSpPr/>
      </dsp:nvSpPr>
      <dsp:spPr>
        <a:xfrm>
          <a:off x="259132"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4A9AE79-274C-45D7-9DE5-5E61530A0105}">
      <dsp:nvSpPr>
        <dsp:cNvPr id="0" name=""/>
        <dsp:cNvSpPr/>
      </dsp:nvSpPr>
      <dsp:spPr>
        <a:xfrm>
          <a:off x="241671"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A8A38-1A9E-4106-B195-A2C69EB9A86B}">
      <dsp:nvSpPr>
        <dsp:cNvPr id="0" name=""/>
        <dsp:cNvSpPr/>
      </dsp:nvSpPr>
      <dsp:spPr>
        <a:xfrm rot="18900000">
          <a:off x="1073344" y="4385460"/>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93468-4354-4D93-B5EC-9247494D53C3}">
      <dsp:nvSpPr>
        <dsp:cNvPr id="0" name=""/>
        <dsp:cNvSpPr/>
      </dsp:nvSpPr>
      <dsp:spPr>
        <a:xfrm>
          <a:off x="1112927" y="4425044"/>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FA23900-D48B-47A6-8D08-3776AF6E529C}">
      <dsp:nvSpPr>
        <dsp:cNvPr id="0" name=""/>
        <dsp:cNvSpPr/>
      </dsp:nvSpPr>
      <dsp:spPr>
        <a:xfrm>
          <a:off x="1511725" y="2690813"/>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5B28E2EC-9213-4455-BD6B-7337DEF1AAEB}">
      <dsp:nvSpPr>
        <dsp:cNvPr id="0" name=""/>
        <dsp:cNvSpPr/>
      </dsp:nvSpPr>
      <dsp:spPr>
        <a:xfrm>
          <a:off x="1511725" y="4283774"/>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Het project is opgestart</a:t>
          </a:r>
        </a:p>
      </dsp:txBody>
      <dsp:txXfrm>
        <a:off x="1511725" y="4283774"/>
        <a:ext cx="1490012" cy="559689"/>
      </dsp:txXfrm>
    </dsp:sp>
    <dsp:sp modelId="{981EF805-92EF-41FE-95BC-471C38588BE5}">
      <dsp:nvSpPr>
        <dsp:cNvPr id="0" name=""/>
        <dsp:cNvSpPr/>
      </dsp:nvSpPr>
      <dsp:spPr>
        <a:xfrm>
          <a:off x="1251502"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D15A98C-C1D4-46EB-B1B9-AA7D0BE6206A}">
      <dsp:nvSpPr>
        <dsp:cNvPr id="0" name=""/>
        <dsp:cNvSpPr/>
      </dsp:nvSpPr>
      <dsp:spPr>
        <a:xfrm>
          <a:off x="1234041"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7439A-BF79-48C3-B8AA-1056966EF9C4}">
      <dsp:nvSpPr>
        <dsp:cNvPr id="0" name=""/>
        <dsp:cNvSpPr/>
      </dsp:nvSpPr>
      <dsp:spPr>
        <a:xfrm rot="8100000">
          <a:off x="2065713" y="639848"/>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57ADE-EB7D-49C0-824C-92589E14B080}">
      <dsp:nvSpPr>
        <dsp:cNvPr id="0" name=""/>
        <dsp:cNvSpPr/>
      </dsp:nvSpPr>
      <dsp:spPr>
        <a:xfrm>
          <a:off x="2105297" y="679432"/>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9ACA0CA-0616-4536-B8AE-E1003B10D6D0}">
      <dsp:nvSpPr>
        <dsp:cNvPr id="0" name=""/>
        <dsp:cNvSpPr/>
      </dsp:nvSpPr>
      <dsp:spPr>
        <a:xfrm>
          <a:off x="2495825" y="1097851"/>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37FC5D9B-0E0F-4F26-A1E8-743E5645E7E8}">
      <dsp:nvSpPr>
        <dsp:cNvPr id="0" name=""/>
        <dsp:cNvSpPr/>
      </dsp:nvSpPr>
      <dsp:spPr>
        <a:xfrm>
          <a:off x="2495825" y="538162"/>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Het proces is geanalyseerd en op hoofdlijnen ontworpen</a:t>
          </a:r>
        </a:p>
      </dsp:txBody>
      <dsp:txXfrm>
        <a:off x="2495825" y="538162"/>
        <a:ext cx="1490012" cy="559689"/>
      </dsp:txXfrm>
    </dsp:sp>
    <dsp:sp modelId="{9FFCC511-CBD6-4FDF-8790-95C01D033903}">
      <dsp:nvSpPr>
        <dsp:cNvPr id="0" name=""/>
        <dsp:cNvSpPr/>
      </dsp:nvSpPr>
      <dsp:spPr>
        <a:xfrm>
          <a:off x="2243872"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17181B-59B3-4956-BA11-91454104E2A1}">
      <dsp:nvSpPr>
        <dsp:cNvPr id="0" name=""/>
        <dsp:cNvSpPr/>
      </dsp:nvSpPr>
      <dsp:spPr>
        <a:xfrm>
          <a:off x="2226411"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638D0-CB10-46B5-9D03-E9923A9CF429}">
      <dsp:nvSpPr>
        <dsp:cNvPr id="0" name=""/>
        <dsp:cNvSpPr/>
      </dsp:nvSpPr>
      <dsp:spPr>
        <a:xfrm rot="18900000">
          <a:off x="3058083" y="4385460"/>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30FBB-7B03-4CA6-A4DB-CC3B02DFC253}">
      <dsp:nvSpPr>
        <dsp:cNvPr id="0" name=""/>
        <dsp:cNvSpPr/>
      </dsp:nvSpPr>
      <dsp:spPr>
        <a:xfrm>
          <a:off x="3097667" y="4425044"/>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2B177EC-E426-4BA4-974A-E00F6634CC87}">
      <dsp:nvSpPr>
        <dsp:cNvPr id="0" name=""/>
        <dsp:cNvSpPr/>
      </dsp:nvSpPr>
      <dsp:spPr>
        <a:xfrm>
          <a:off x="3488195" y="2690813"/>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86FA7BE4-2340-4A4B-A298-27C9FE4A9B49}">
      <dsp:nvSpPr>
        <dsp:cNvPr id="0" name=""/>
        <dsp:cNvSpPr/>
      </dsp:nvSpPr>
      <dsp:spPr>
        <a:xfrm>
          <a:off x="3488195" y="4283774"/>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De </a:t>
          </a:r>
          <a:r>
            <a:rPr lang="nl-NL" b="1" noProof="0">
              <a:solidFill>
                <a:srgbClr val="000000">
                  <a:lumMod val="65000"/>
                  <a:lumOff val="35000"/>
                </a:srgbClr>
              </a:solidFill>
              <a:latin typeface="Calibri" panose="020F0502020204030204"/>
              <a:ea typeface="+mn-ea"/>
              <a:cs typeface="+mn-cs"/>
            </a:rPr>
            <a:t>techniek is geregeld</a:t>
          </a:r>
          <a:endParaRPr lang="nl-NL" sz="1300" b="1" kern="1200" noProof="0">
            <a:solidFill>
              <a:srgbClr val="000000">
                <a:lumMod val="65000"/>
                <a:lumOff val="35000"/>
              </a:srgbClr>
            </a:solidFill>
            <a:latin typeface="Calibri" panose="020F0502020204030204"/>
            <a:ea typeface="+mn-ea"/>
            <a:cs typeface="+mn-cs"/>
          </a:endParaRPr>
        </a:p>
      </dsp:txBody>
      <dsp:txXfrm>
        <a:off x="3488195" y="4283774"/>
        <a:ext cx="1490012" cy="559689"/>
      </dsp:txXfrm>
    </dsp:sp>
    <dsp:sp modelId="{98914973-312E-4F80-8706-9E9FA89456ED}">
      <dsp:nvSpPr>
        <dsp:cNvPr id="0" name=""/>
        <dsp:cNvSpPr/>
      </dsp:nvSpPr>
      <dsp:spPr>
        <a:xfrm>
          <a:off x="3236241"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B0D416-DD8F-4DAB-B56B-32C0FC4C65E6}">
      <dsp:nvSpPr>
        <dsp:cNvPr id="0" name=""/>
        <dsp:cNvSpPr/>
      </dsp:nvSpPr>
      <dsp:spPr>
        <a:xfrm>
          <a:off x="3218780"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A204B-C7AE-408C-B225-03A3D5B63CA9}">
      <dsp:nvSpPr>
        <dsp:cNvPr id="0" name=""/>
        <dsp:cNvSpPr/>
      </dsp:nvSpPr>
      <dsp:spPr>
        <a:xfrm rot="8100000">
          <a:off x="4050453" y="639848"/>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522BE-D12E-4C15-8667-C4FA9FDE7EF1}">
      <dsp:nvSpPr>
        <dsp:cNvPr id="0" name=""/>
        <dsp:cNvSpPr/>
      </dsp:nvSpPr>
      <dsp:spPr>
        <a:xfrm>
          <a:off x="4090036" y="679432"/>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1436AE-017F-47DE-8093-0B2ECB5D6CFC}">
      <dsp:nvSpPr>
        <dsp:cNvPr id="0" name=""/>
        <dsp:cNvSpPr/>
      </dsp:nvSpPr>
      <dsp:spPr>
        <a:xfrm>
          <a:off x="4480565" y="1097851"/>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5D91E8B1-EE7F-449A-82DF-2CD37CDFE0D2}">
      <dsp:nvSpPr>
        <dsp:cNvPr id="0" name=""/>
        <dsp:cNvSpPr/>
      </dsp:nvSpPr>
      <dsp:spPr>
        <a:xfrm>
          <a:off x="4480565" y="538162"/>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De testen zijn gedaan</a:t>
          </a:r>
        </a:p>
      </dsp:txBody>
      <dsp:txXfrm>
        <a:off x="4480565" y="538162"/>
        <a:ext cx="1490012" cy="559689"/>
      </dsp:txXfrm>
    </dsp:sp>
    <dsp:sp modelId="{E2EF17C7-E589-4110-BC6C-806D1B15455B}">
      <dsp:nvSpPr>
        <dsp:cNvPr id="0" name=""/>
        <dsp:cNvSpPr/>
      </dsp:nvSpPr>
      <dsp:spPr>
        <a:xfrm>
          <a:off x="4228611"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54A20B5-7602-44E8-AB81-A6AA1F18AB0B}">
      <dsp:nvSpPr>
        <dsp:cNvPr id="0" name=""/>
        <dsp:cNvSpPr/>
      </dsp:nvSpPr>
      <dsp:spPr>
        <a:xfrm>
          <a:off x="4211150"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73FFD-5FFD-4A46-AD30-E5E7276E53A3}">
      <dsp:nvSpPr>
        <dsp:cNvPr id="0" name=""/>
        <dsp:cNvSpPr/>
      </dsp:nvSpPr>
      <dsp:spPr>
        <a:xfrm rot="18900000">
          <a:off x="5042822" y="4385460"/>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90392-EF22-4BA4-9099-9804B53D4AAF}">
      <dsp:nvSpPr>
        <dsp:cNvPr id="0" name=""/>
        <dsp:cNvSpPr/>
      </dsp:nvSpPr>
      <dsp:spPr>
        <a:xfrm>
          <a:off x="5082406" y="4425044"/>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950832A-7C87-4D47-A0AC-6B2FD98CE454}">
      <dsp:nvSpPr>
        <dsp:cNvPr id="0" name=""/>
        <dsp:cNvSpPr/>
      </dsp:nvSpPr>
      <dsp:spPr>
        <a:xfrm>
          <a:off x="5472934" y="2690813"/>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7954D058-3900-4094-B249-EA8F2BA65A25}">
      <dsp:nvSpPr>
        <dsp:cNvPr id="0" name=""/>
        <dsp:cNvSpPr/>
      </dsp:nvSpPr>
      <dsp:spPr>
        <a:xfrm>
          <a:off x="5472934" y="4283774"/>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Het uiteindelijke proces is bepaald</a:t>
          </a:r>
        </a:p>
      </dsp:txBody>
      <dsp:txXfrm>
        <a:off x="5472934" y="4283774"/>
        <a:ext cx="1490012" cy="559689"/>
      </dsp:txXfrm>
    </dsp:sp>
    <dsp:sp modelId="{C12535C4-357B-4951-BEA4-4415794A4C47}">
      <dsp:nvSpPr>
        <dsp:cNvPr id="0" name=""/>
        <dsp:cNvSpPr/>
      </dsp:nvSpPr>
      <dsp:spPr>
        <a:xfrm>
          <a:off x="5220980"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EFFC75C-4632-47CA-8CF0-1EA14204C00B}">
      <dsp:nvSpPr>
        <dsp:cNvPr id="0" name=""/>
        <dsp:cNvSpPr/>
      </dsp:nvSpPr>
      <dsp:spPr>
        <a:xfrm>
          <a:off x="5203519"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529EE-F11C-4376-A5A8-518CCEC859E4}">
      <dsp:nvSpPr>
        <dsp:cNvPr id="0" name=""/>
        <dsp:cNvSpPr/>
      </dsp:nvSpPr>
      <dsp:spPr>
        <a:xfrm rot="8100000">
          <a:off x="6035192" y="639848"/>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28912-A5DE-46CD-A343-845A9529F3FA}">
      <dsp:nvSpPr>
        <dsp:cNvPr id="0" name=""/>
        <dsp:cNvSpPr/>
      </dsp:nvSpPr>
      <dsp:spPr>
        <a:xfrm>
          <a:off x="6074775" y="679432"/>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49222BD-860A-4F17-B43A-13131A5965FD}">
      <dsp:nvSpPr>
        <dsp:cNvPr id="0" name=""/>
        <dsp:cNvSpPr/>
      </dsp:nvSpPr>
      <dsp:spPr>
        <a:xfrm>
          <a:off x="6465304" y="1097851"/>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D11AF280-8976-4AD1-84EE-BDFE21C17870}">
      <dsp:nvSpPr>
        <dsp:cNvPr id="0" name=""/>
        <dsp:cNvSpPr/>
      </dsp:nvSpPr>
      <dsp:spPr>
        <a:xfrm>
          <a:off x="6465304" y="538162"/>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De go live is voorbereid</a:t>
          </a:r>
        </a:p>
      </dsp:txBody>
      <dsp:txXfrm>
        <a:off x="6465304" y="538162"/>
        <a:ext cx="1490012" cy="559689"/>
      </dsp:txXfrm>
    </dsp:sp>
    <dsp:sp modelId="{5AB4A92B-4A05-4FD7-81A2-0BE32CF1C74D}">
      <dsp:nvSpPr>
        <dsp:cNvPr id="0" name=""/>
        <dsp:cNvSpPr/>
      </dsp:nvSpPr>
      <dsp:spPr>
        <a:xfrm>
          <a:off x="6213350"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71474C-57F9-4573-9219-C857213BBA2F}">
      <dsp:nvSpPr>
        <dsp:cNvPr id="0" name=""/>
        <dsp:cNvSpPr/>
      </dsp:nvSpPr>
      <dsp:spPr>
        <a:xfrm>
          <a:off x="6195889"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EF539-F20C-40DE-B30F-FF6E31C7C703}">
      <dsp:nvSpPr>
        <dsp:cNvPr id="0" name=""/>
        <dsp:cNvSpPr/>
      </dsp:nvSpPr>
      <dsp:spPr>
        <a:xfrm rot="18900000">
          <a:off x="7027561" y="4385460"/>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4EBE2-B892-4876-B790-64978FA75B1E}">
      <dsp:nvSpPr>
        <dsp:cNvPr id="0" name=""/>
        <dsp:cNvSpPr/>
      </dsp:nvSpPr>
      <dsp:spPr>
        <a:xfrm>
          <a:off x="7067145" y="4425044"/>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4930DE8-472E-4262-9A0C-BFC3A600A890}">
      <dsp:nvSpPr>
        <dsp:cNvPr id="0" name=""/>
        <dsp:cNvSpPr/>
      </dsp:nvSpPr>
      <dsp:spPr>
        <a:xfrm>
          <a:off x="7457674" y="2690813"/>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EC6B0302-0F83-4A28-857C-B44C09BECA65}">
      <dsp:nvSpPr>
        <dsp:cNvPr id="0" name=""/>
        <dsp:cNvSpPr/>
      </dsp:nvSpPr>
      <dsp:spPr>
        <a:xfrm>
          <a:off x="7457674" y="4283774"/>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De gegevensuitwisseling is in gebruik genomen (periode)</a:t>
          </a:r>
        </a:p>
      </dsp:txBody>
      <dsp:txXfrm>
        <a:off x="7457674" y="4283774"/>
        <a:ext cx="1490012" cy="559689"/>
      </dsp:txXfrm>
    </dsp:sp>
    <dsp:sp modelId="{BE59A929-4193-4BAB-BC38-4E33DDF49AB1}">
      <dsp:nvSpPr>
        <dsp:cNvPr id="0" name=""/>
        <dsp:cNvSpPr/>
      </dsp:nvSpPr>
      <dsp:spPr>
        <a:xfrm>
          <a:off x="7205720"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AE377C-D206-4BFE-ACA7-08E7D7FAE8D6}">
      <dsp:nvSpPr>
        <dsp:cNvPr id="0" name=""/>
        <dsp:cNvSpPr/>
      </dsp:nvSpPr>
      <dsp:spPr>
        <a:xfrm>
          <a:off x="7188259"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7A198-25AD-4ED7-8149-1FF18BE73132}">
      <dsp:nvSpPr>
        <dsp:cNvPr id="0" name=""/>
        <dsp:cNvSpPr/>
      </dsp:nvSpPr>
      <dsp:spPr>
        <a:xfrm rot="8100000">
          <a:off x="8019931" y="639848"/>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EEEC5-F72B-40B2-A288-84FA6F16A4CA}">
      <dsp:nvSpPr>
        <dsp:cNvPr id="0" name=""/>
        <dsp:cNvSpPr/>
      </dsp:nvSpPr>
      <dsp:spPr>
        <a:xfrm>
          <a:off x="8059515" y="679432"/>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C9FBE7-371E-4B0C-BB92-E066351750C3}">
      <dsp:nvSpPr>
        <dsp:cNvPr id="0" name=""/>
        <dsp:cNvSpPr/>
      </dsp:nvSpPr>
      <dsp:spPr>
        <a:xfrm>
          <a:off x="8450043" y="1097851"/>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20F99D19-D745-47CB-A038-5BAB08DB2286}">
      <dsp:nvSpPr>
        <dsp:cNvPr id="0" name=""/>
        <dsp:cNvSpPr/>
      </dsp:nvSpPr>
      <dsp:spPr>
        <a:xfrm>
          <a:off x="8450043" y="538162"/>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Het project is geëvalueerd</a:t>
          </a:r>
        </a:p>
      </dsp:txBody>
      <dsp:txXfrm>
        <a:off x="8450043" y="538162"/>
        <a:ext cx="1490012" cy="559689"/>
      </dsp:txXfrm>
    </dsp:sp>
    <dsp:sp modelId="{4523F0ED-2FD5-464B-A97A-E264055D1E07}">
      <dsp:nvSpPr>
        <dsp:cNvPr id="0" name=""/>
        <dsp:cNvSpPr/>
      </dsp:nvSpPr>
      <dsp:spPr>
        <a:xfrm>
          <a:off x="8198089" y="1097851"/>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A854454-DDC3-4B0D-8006-4C256730E6FE}">
      <dsp:nvSpPr>
        <dsp:cNvPr id="0" name=""/>
        <dsp:cNvSpPr/>
      </dsp:nvSpPr>
      <dsp:spPr>
        <a:xfrm>
          <a:off x="8180628"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E8F78D-4896-4456-8B5D-F246635C02C5}">
      <dsp:nvSpPr>
        <dsp:cNvPr id="0" name=""/>
        <dsp:cNvSpPr/>
      </dsp:nvSpPr>
      <dsp:spPr>
        <a:xfrm rot="18900000">
          <a:off x="9012301" y="4385460"/>
          <a:ext cx="356316" cy="356316"/>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EC475-A957-48C6-9B42-8BA1343E0CEE}">
      <dsp:nvSpPr>
        <dsp:cNvPr id="0" name=""/>
        <dsp:cNvSpPr/>
      </dsp:nvSpPr>
      <dsp:spPr>
        <a:xfrm>
          <a:off x="9051884" y="4425044"/>
          <a:ext cx="277149" cy="27714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2C51D2-3B94-43D2-9482-CB7D261C4D21}">
      <dsp:nvSpPr>
        <dsp:cNvPr id="0" name=""/>
        <dsp:cNvSpPr/>
      </dsp:nvSpPr>
      <dsp:spPr>
        <a:xfrm>
          <a:off x="9442413" y="2690813"/>
          <a:ext cx="1490012" cy="1592961"/>
        </a:xfrm>
        <a:prstGeom prst="rect">
          <a:avLst/>
        </a:prstGeom>
        <a:noFill/>
        <a:ln>
          <a:noFill/>
        </a:ln>
        <a:effectLst/>
      </dsp:spPr>
      <dsp:style>
        <a:lnRef idx="0">
          <a:scrgbClr r="0" g="0" b="0"/>
        </a:lnRef>
        <a:fillRef idx="0">
          <a:scrgbClr r="0" g="0" b="0"/>
        </a:fillRef>
        <a:effectRef idx="0">
          <a:scrgbClr r="0" g="0" b="0"/>
        </a:effectRef>
        <a:fontRef idx="minor"/>
      </dsp:style>
    </dsp:sp>
    <dsp:sp modelId="{83BF91D4-487B-4249-94AE-F4050DA710F3}">
      <dsp:nvSpPr>
        <dsp:cNvPr id="0" name=""/>
        <dsp:cNvSpPr/>
      </dsp:nvSpPr>
      <dsp:spPr>
        <a:xfrm>
          <a:off x="9442413" y="4283774"/>
          <a:ext cx="1490012" cy="559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rtl="0">
            <a:lnSpc>
              <a:spcPct val="90000"/>
            </a:lnSpc>
            <a:spcBef>
              <a:spcPct val="0"/>
            </a:spcBef>
            <a:spcAft>
              <a:spcPct val="35000"/>
            </a:spcAft>
            <a:buNone/>
            <a:defRPr b="1"/>
          </a:pPr>
          <a:r>
            <a:rPr lang="nl-NL" sz="1300" b="1" kern="1200" noProof="0">
              <a:solidFill>
                <a:srgbClr val="000000">
                  <a:lumMod val="65000"/>
                  <a:lumOff val="35000"/>
                </a:srgbClr>
              </a:solidFill>
              <a:latin typeface="Calibri" panose="020F0502020204030204"/>
              <a:ea typeface="+mn-ea"/>
              <a:cs typeface="+mn-cs"/>
            </a:rPr>
            <a:t>De berichtuitwisseling is geborgd binnen de beheerorganisaties bij de zorgaanbieders</a:t>
          </a:r>
        </a:p>
      </dsp:txBody>
      <dsp:txXfrm>
        <a:off x="9442413" y="4283774"/>
        <a:ext cx="1490012" cy="559689"/>
      </dsp:txXfrm>
    </dsp:sp>
    <dsp:sp modelId="{AD504795-F8A7-444E-95D4-555744D2A172}">
      <dsp:nvSpPr>
        <dsp:cNvPr id="0" name=""/>
        <dsp:cNvSpPr/>
      </dsp:nvSpPr>
      <dsp:spPr>
        <a:xfrm>
          <a:off x="9190459" y="2690813"/>
          <a:ext cx="0" cy="15929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8E79E01-CA43-49C1-84DB-34F33C5203E0}">
      <dsp:nvSpPr>
        <dsp:cNvPr id="0" name=""/>
        <dsp:cNvSpPr/>
      </dsp:nvSpPr>
      <dsp:spPr>
        <a:xfrm>
          <a:off x="9172998" y="2640440"/>
          <a:ext cx="90703" cy="100744"/>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28329-FEBB-42DB-A0A5-76BC2E02FBB6}">
      <dsp:nvSpPr>
        <dsp:cNvPr id="0" name=""/>
        <dsp:cNvSpPr/>
      </dsp:nvSpPr>
      <dsp:spPr>
        <a:xfrm>
          <a:off x="2669" y="1719918"/>
          <a:ext cx="1418427"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Sessie 1</a:t>
          </a:r>
        </a:p>
      </dsp:txBody>
      <dsp:txXfrm>
        <a:off x="2669" y="1719918"/>
        <a:ext cx="1418427" cy="403200"/>
      </dsp:txXfrm>
    </dsp:sp>
    <dsp:sp modelId="{C2BAFCFE-0397-4FE7-97CA-4F09FA0A30DA}">
      <dsp:nvSpPr>
        <dsp:cNvPr id="0" name=""/>
        <dsp:cNvSpPr/>
      </dsp:nvSpPr>
      <dsp:spPr>
        <a:xfrm>
          <a:off x="2669" y="2123118"/>
          <a:ext cx="1418427" cy="1575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Kick off (vandaag)</a:t>
          </a:r>
        </a:p>
        <a:p>
          <a:pPr marL="57150" lvl="1" indent="-57150" algn="l" defTabSz="222250">
            <a:lnSpc>
              <a:spcPct val="90000"/>
            </a:lnSpc>
            <a:spcBef>
              <a:spcPct val="0"/>
            </a:spcBef>
            <a:spcAft>
              <a:spcPct val="15000"/>
            </a:spcAft>
            <a:buChar char="•"/>
          </a:pPr>
          <a:endParaRPr lang="nl-NL" sz="500" kern="1200"/>
        </a:p>
      </dsp:txBody>
      <dsp:txXfrm>
        <a:off x="2669" y="2123118"/>
        <a:ext cx="1418427" cy="1575630"/>
      </dsp:txXfrm>
    </dsp:sp>
    <dsp:sp modelId="{6F4F0884-3EC3-45DF-8A7D-7FCCD37D1451}">
      <dsp:nvSpPr>
        <dsp:cNvPr id="0" name=""/>
        <dsp:cNvSpPr/>
      </dsp:nvSpPr>
      <dsp:spPr>
        <a:xfrm>
          <a:off x="1619677" y="1719918"/>
          <a:ext cx="1418427"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Sessie 2</a:t>
          </a:r>
        </a:p>
      </dsp:txBody>
      <dsp:txXfrm>
        <a:off x="1619677" y="1719918"/>
        <a:ext cx="1418427" cy="403200"/>
      </dsp:txXfrm>
    </dsp:sp>
    <dsp:sp modelId="{F7306AA0-FDE6-4B80-9DDB-CB2BF09456CA}">
      <dsp:nvSpPr>
        <dsp:cNvPr id="0" name=""/>
        <dsp:cNvSpPr/>
      </dsp:nvSpPr>
      <dsp:spPr>
        <a:xfrm>
          <a:off x="1619677" y="2123118"/>
          <a:ext cx="1418427" cy="1575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Huidige werkproces</a:t>
          </a:r>
        </a:p>
        <a:p>
          <a:pPr marL="114300" lvl="1" indent="-114300" algn="l" defTabSz="533400">
            <a:lnSpc>
              <a:spcPct val="90000"/>
            </a:lnSpc>
            <a:spcBef>
              <a:spcPct val="0"/>
            </a:spcBef>
            <a:spcAft>
              <a:spcPct val="15000"/>
            </a:spcAft>
            <a:buChar char="•"/>
          </a:pPr>
          <a:r>
            <a:rPr lang="nl-NL" sz="1200" kern="1200"/>
            <a:t>Knelpunten</a:t>
          </a:r>
        </a:p>
        <a:p>
          <a:pPr marL="114300" lvl="1" indent="-114300" algn="l" defTabSz="533400">
            <a:lnSpc>
              <a:spcPct val="90000"/>
            </a:lnSpc>
            <a:spcBef>
              <a:spcPct val="0"/>
            </a:spcBef>
            <a:spcAft>
              <a:spcPct val="15000"/>
            </a:spcAft>
            <a:buChar char="•"/>
          </a:pPr>
          <a:r>
            <a:rPr lang="nl-NL" sz="1200" kern="1200"/>
            <a:t>Testscenario’s bepalen en afstemmen met werkgroep techniek</a:t>
          </a:r>
        </a:p>
      </dsp:txBody>
      <dsp:txXfrm>
        <a:off x="1619677" y="2123118"/>
        <a:ext cx="1418427" cy="1575630"/>
      </dsp:txXfrm>
    </dsp:sp>
    <dsp:sp modelId="{97B58672-B7B2-1E44-A36D-5686F23E45BA}">
      <dsp:nvSpPr>
        <dsp:cNvPr id="0" name=""/>
        <dsp:cNvSpPr/>
      </dsp:nvSpPr>
      <dsp:spPr>
        <a:xfrm>
          <a:off x="3236684" y="1719918"/>
          <a:ext cx="1418427"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Sessie 3</a:t>
          </a:r>
        </a:p>
      </dsp:txBody>
      <dsp:txXfrm>
        <a:off x="3236684" y="1719918"/>
        <a:ext cx="1418427" cy="403200"/>
      </dsp:txXfrm>
    </dsp:sp>
    <dsp:sp modelId="{227FADF4-09FD-574D-99CC-E3AF052AA1AF}">
      <dsp:nvSpPr>
        <dsp:cNvPr id="0" name=""/>
        <dsp:cNvSpPr/>
      </dsp:nvSpPr>
      <dsp:spPr>
        <a:xfrm>
          <a:off x="3236684" y="2123118"/>
          <a:ext cx="1418427" cy="1575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a:t>Testen</a:t>
          </a:r>
        </a:p>
      </dsp:txBody>
      <dsp:txXfrm>
        <a:off x="3236684" y="2123118"/>
        <a:ext cx="1418427" cy="1575630"/>
      </dsp:txXfrm>
    </dsp:sp>
    <dsp:sp modelId="{A13ED80F-2E6F-42EF-8FD0-85A3B46E675A}">
      <dsp:nvSpPr>
        <dsp:cNvPr id="0" name=""/>
        <dsp:cNvSpPr/>
      </dsp:nvSpPr>
      <dsp:spPr>
        <a:xfrm>
          <a:off x="4853692" y="1719918"/>
          <a:ext cx="1418427"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Sessie 4</a:t>
          </a:r>
        </a:p>
      </dsp:txBody>
      <dsp:txXfrm>
        <a:off x="4853692" y="1719918"/>
        <a:ext cx="1418427" cy="403200"/>
      </dsp:txXfrm>
    </dsp:sp>
    <dsp:sp modelId="{5DB00B62-DD3B-4CFB-9802-D381D18C8387}">
      <dsp:nvSpPr>
        <dsp:cNvPr id="0" name=""/>
        <dsp:cNvSpPr/>
      </dsp:nvSpPr>
      <dsp:spPr>
        <a:xfrm>
          <a:off x="4853692" y="2123118"/>
          <a:ext cx="1418427" cy="1575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Toekomstig werkproces</a:t>
          </a:r>
        </a:p>
      </dsp:txBody>
      <dsp:txXfrm>
        <a:off x="4853692" y="2123118"/>
        <a:ext cx="1418427" cy="1575630"/>
      </dsp:txXfrm>
    </dsp:sp>
    <dsp:sp modelId="{2A0D47B9-B0FD-44CC-A6AA-49E848F0A1BA}">
      <dsp:nvSpPr>
        <dsp:cNvPr id="0" name=""/>
        <dsp:cNvSpPr/>
      </dsp:nvSpPr>
      <dsp:spPr>
        <a:xfrm>
          <a:off x="6470700" y="1719918"/>
          <a:ext cx="1418427"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Sessie 5</a:t>
          </a:r>
        </a:p>
      </dsp:txBody>
      <dsp:txXfrm>
        <a:off x="6470700" y="1719918"/>
        <a:ext cx="1418427" cy="403200"/>
      </dsp:txXfrm>
    </dsp:sp>
    <dsp:sp modelId="{4D759599-2D73-4B32-85E9-42EDDE053A5F}">
      <dsp:nvSpPr>
        <dsp:cNvPr id="0" name=""/>
        <dsp:cNvSpPr/>
      </dsp:nvSpPr>
      <dsp:spPr>
        <a:xfrm>
          <a:off x="6470700" y="2123118"/>
          <a:ext cx="1418427" cy="1575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nl-NL" sz="1200" kern="1200"/>
            <a:t>Werkafspraken</a:t>
          </a:r>
        </a:p>
      </dsp:txBody>
      <dsp:txXfrm>
        <a:off x="6470700" y="2123118"/>
        <a:ext cx="1418427" cy="1575630"/>
      </dsp:txXfrm>
    </dsp:sp>
    <dsp:sp modelId="{EE8140FA-30E2-4103-A134-A39CEAAD597F}">
      <dsp:nvSpPr>
        <dsp:cNvPr id="0" name=""/>
        <dsp:cNvSpPr/>
      </dsp:nvSpPr>
      <dsp:spPr>
        <a:xfrm>
          <a:off x="8087707" y="1719918"/>
          <a:ext cx="1418427" cy="403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nl-NL" sz="1200" kern="1200"/>
            <a:t>Sessie 6 </a:t>
          </a:r>
        </a:p>
      </dsp:txBody>
      <dsp:txXfrm>
        <a:off x="8087707" y="1719918"/>
        <a:ext cx="1418427" cy="403200"/>
      </dsp:txXfrm>
    </dsp:sp>
    <dsp:sp modelId="{3B342E2A-C70D-46FC-A6AF-56599967FA23}">
      <dsp:nvSpPr>
        <dsp:cNvPr id="0" name=""/>
        <dsp:cNvSpPr/>
      </dsp:nvSpPr>
      <dsp:spPr>
        <a:xfrm>
          <a:off x="8087707" y="2123118"/>
          <a:ext cx="1418427" cy="1575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nl-NL" sz="1400" kern="1200"/>
            <a:t>Voorbereiding Go Live</a:t>
          </a:r>
        </a:p>
      </dsp:txBody>
      <dsp:txXfrm>
        <a:off x="8087707" y="2123118"/>
        <a:ext cx="1418427" cy="15756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D0C1E-FCEF-4D50-A8C9-4EAB59610491}" type="datetimeFigureOut">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89112-3C41-4DE6-8BAA-CA4AF61EDE29}" type="slidenum">
              <a:t>‹#›</a:t>
            </a:fld>
            <a:endParaRPr lang="en-US"/>
          </a:p>
        </p:txBody>
      </p:sp>
    </p:spTree>
    <p:extLst>
      <p:ext uri="{BB962C8B-B14F-4D97-AF65-F5344CB8AC3E}">
        <p14:creationId xmlns:p14="http://schemas.microsoft.com/office/powerpoint/2010/main" val="55571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ea typeface="Calibri"/>
              <a:cs typeface="Calibri"/>
            </a:endParaRPr>
          </a:p>
        </p:txBody>
      </p:sp>
      <p:sp>
        <p:nvSpPr>
          <p:cNvPr id="4" name="Slide Number Placeholder 3"/>
          <p:cNvSpPr>
            <a:spLocks noGrp="1"/>
          </p:cNvSpPr>
          <p:nvPr>
            <p:ph type="sldNum" sz="quarter" idx="5"/>
          </p:nvPr>
        </p:nvSpPr>
        <p:spPr/>
        <p:txBody>
          <a:bodyPr/>
          <a:lstStyle/>
          <a:p>
            <a:fld id="{E40EE61E-1F8D-5644-9040-B1A984FB5435}" type="slidenum">
              <a:rPr lang="x-none" smtClean="0"/>
              <a:t>8</a:t>
            </a:fld>
            <a:endParaRPr lang="x-none"/>
          </a:p>
        </p:txBody>
      </p:sp>
    </p:spTree>
    <p:extLst>
      <p:ext uri="{BB962C8B-B14F-4D97-AF65-F5344CB8AC3E}">
        <p14:creationId xmlns:p14="http://schemas.microsoft.com/office/powerpoint/2010/main" val="2876735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descr="Afbeelding met Graphics, logo, grafische vormgeving, schermopname&#10;&#10;Automatisch gegenereerde beschrijving">
            <a:extLst>
              <a:ext uri="{FF2B5EF4-FFF2-40B4-BE49-F238E27FC236}">
                <a16:creationId xmlns:a16="http://schemas.microsoft.com/office/drawing/2014/main" id="{A92912C9-7B4A-38A2-9BAE-823E8CDC49A1}"/>
              </a:ext>
            </a:extLst>
          </p:cNvPr>
          <p:cNvPicPr>
            <a:picLocks noChangeAspect="1"/>
          </p:cNvPicPr>
          <p:nvPr userDrawn="1"/>
        </p:nvPicPr>
        <p:blipFill>
          <a:blip r:embed="rId2"/>
          <a:stretch>
            <a:fillRect/>
          </a:stretch>
        </p:blipFill>
        <p:spPr>
          <a:xfrm>
            <a:off x="4761" y="0"/>
            <a:ext cx="12187239" cy="6860682"/>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194685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CDD56F45-0DCE-84AC-7AFD-2A1C95D21AB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447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403373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292738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235280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Tree>
    <p:extLst>
      <p:ext uri="{BB962C8B-B14F-4D97-AF65-F5344CB8AC3E}">
        <p14:creationId xmlns:p14="http://schemas.microsoft.com/office/powerpoint/2010/main" val="2368327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81311262-7750-CAFC-766E-9DE07ED127A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2921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E59C42AB-6E3E-7185-BAC2-13E467676A1E}"/>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5998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5D6B2B60-3D1A-3635-EFB9-EC57C20BBB4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364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el en object">
    <p:spTree>
      <p:nvGrpSpPr>
        <p:cNvPr id="1" name=""/>
        <p:cNvGrpSpPr/>
        <p:nvPr/>
      </p:nvGrpSpPr>
      <p:grpSpPr>
        <a:xfrm>
          <a:off x="0" y="0"/>
          <a:ext cx="0" cy="0"/>
          <a:chOff x="0" y="0"/>
          <a:chExt cx="0" cy="0"/>
        </a:xfrm>
      </p:grpSpPr>
      <p:pic>
        <p:nvPicPr>
          <p:cNvPr id="3" name="Afbeelding 2" descr="Afbeelding met Graphics, grafische vormgeving, symbool, logo&#10;&#10;Automatisch gegenereerde beschrijving">
            <a:extLst>
              <a:ext uri="{FF2B5EF4-FFF2-40B4-BE49-F238E27FC236}">
                <a16:creationId xmlns:a16="http://schemas.microsoft.com/office/drawing/2014/main" id="{760D4B0A-F488-6AB9-02FE-A374D68C164E}"/>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Rechthoek 1">
            <a:extLst>
              <a:ext uri="{FF2B5EF4-FFF2-40B4-BE49-F238E27FC236}">
                <a16:creationId xmlns:a16="http://schemas.microsoft.com/office/drawing/2014/main" id="{1B238590-CB2F-2291-ED8D-D2F988C60B28}"/>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4546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7" name="Afbeelding 6" descr="Afbeelding met Lettertype, logo, tekst, Graphics&#10;&#10;Automatisch gegenereerde beschrijving">
            <a:extLst>
              <a:ext uri="{FF2B5EF4-FFF2-40B4-BE49-F238E27FC236}">
                <a16:creationId xmlns:a16="http://schemas.microsoft.com/office/drawing/2014/main" id="{0F961628-EB54-05EA-CAE5-A4170841A74A}"/>
              </a:ext>
            </a:extLst>
          </p:cNvPr>
          <p:cNvPicPr>
            <a:picLocks noChangeAspect="1"/>
          </p:cNvPicPr>
          <p:nvPr userDrawn="1"/>
        </p:nvPicPr>
        <p:blipFill>
          <a:blip r:embed="rId2"/>
          <a:stretch>
            <a:fillRect/>
          </a:stretch>
        </p:blipFill>
        <p:spPr>
          <a:xfrm>
            <a:off x="10630439" y="5669114"/>
            <a:ext cx="1561561" cy="1188886"/>
          </a:xfrm>
          <a:prstGeom prst="rect">
            <a:avLst/>
          </a:prstGeom>
        </p:spPr>
      </p:pic>
    </p:spTree>
    <p:extLst>
      <p:ext uri="{BB962C8B-B14F-4D97-AF65-F5344CB8AC3E}">
        <p14:creationId xmlns:p14="http://schemas.microsoft.com/office/powerpoint/2010/main" val="342293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3" name="Afbeelding 2">
            <a:extLst>
              <a:ext uri="{FF2B5EF4-FFF2-40B4-BE49-F238E27FC236}">
                <a16:creationId xmlns:a16="http://schemas.microsoft.com/office/drawing/2014/main" id="{37D9DF23-E501-1704-D63F-A1DC3AF5ABEB}"/>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130038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3" name="Afbeelding 2">
            <a:extLst>
              <a:ext uri="{FF2B5EF4-FFF2-40B4-BE49-F238E27FC236}">
                <a16:creationId xmlns:a16="http://schemas.microsoft.com/office/drawing/2014/main" id="{37D9DF23-E501-1704-D63F-A1DC3AF5ABEB}"/>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Meer weten?</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838200" y="1837886"/>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Neem contact op met …</a:t>
            </a:r>
          </a:p>
        </p:txBody>
      </p:sp>
    </p:spTree>
    <p:extLst>
      <p:ext uri="{BB962C8B-B14F-4D97-AF65-F5344CB8AC3E}">
        <p14:creationId xmlns:p14="http://schemas.microsoft.com/office/powerpoint/2010/main" val="204875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4" name="Afbeelding 3">
            <a:extLst>
              <a:ext uri="{FF2B5EF4-FFF2-40B4-BE49-F238E27FC236}">
                <a16:creationId xmlns:a16="http://schemas.microsoft.com/office/drawing/2014/main" id="{52AD0DB5-3433-6920-15C5-80EF6F354E80}"/>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Meer weten?</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838200" y="1837886"/>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Neem contact op met …</a:t>
            </a:r>
          </a:p>
        </p:txBody>
      </p:sp>
    </p:spTree>
    <p:extLst>
      <p:ext uri="{BB962C8B-B14F-4D97-AF65-F5344CB8AC3E}">
        <p14:creationId xmlns:p14="http://schemas.microsoft.com/office/powerpoint/2010/main" val="788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29286-617F-18E8-CB5E-A772D1E8976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8CC1535-66F9-B698-1AD5-B42BA479A3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C8944C2-7473-B381-162F-11EAAF1C5A58}"/>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767B282E-66D5-4EF0-69F6-FF54FC8BBF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0CAD5B-5864-8CED-5F41-60B8BD3B3874}"/>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3004521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5FB45-4DD2-4262-9569-DDC659F6E0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5663AD-83A7-0813-59CC-05A29202D26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85DF27C-CED4-4E16-7A78-CD10856FC3E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77D81D-EC3D-18CB-6EE8-DC76E20942B5}"/>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DCC24A8B-A7BA-B4D5-D326-3A19AAA22B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289094-873C-BC23-DB66-9A3D4BD8F61E}"/>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653704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88715-63F5-772B-DD76-A9307AA75D4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00571B-AAC9-CAE8-DC6A-69658C710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CA4738C-CEF6-CB09-F922-E30DA5542C0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8C7769E-7C4F-F0E5-3843-F24BBA18C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12C4437-209B-FCEF-2243-7CFD7D1F3D5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ADEEAB8-A5DE-C83E-AD95-C04D3CB74B6F}"/>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8" name="Tijdelijke aanduiding voor voettekst 7">
            <a:extLst>
              <a:ext uri="{FF2B5EF4-FFF2-40B4-BE49-F238E27FC236}">
                <a16:creationId xmlns:a16="http://schemas.microsoft.com/office/drawing/2014/main" id="{4DC353B1-C876-2D25-53A9-299DA7E88E1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8D670D2-760A-D655-F704-266A927D6EF3}"/>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628173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431B3-E44D-1DD8-ACBD-E4911E0707B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9C2C5E-3DE8-D13B-3681-6D55EB4CEDF9}"/>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4" name="Tijdelijke aanduiding voor voettekst 3">
            <a:extLst>
              <a:ext uri="{FF2B5EF4-FFF2-40B4-BE49-F238E27FC236}">
                <a16:creationId xmlns:a16="http://schemas.microsoft.com/office/drawing/2014/main" id="{9EB3A247-3C9A-3E79-58EE-33B268BF88D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65D7F8-0D7E-7504-106B-9E0723927F35}"/>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023520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E342DFC-FE14-10A3-9B06-94B00535D086}"/>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3" name="Tijdelijke aanduiding voor voettekst 2">
            <a:extLst>
              <a:ext uri="{FF2B5EF4-FFF2-40B4-BE49-F238E27FC236}">
                <a16:creationId xmlns:a16="http://schemas.microsoft.com/office/drawing/2014/main" id="{C4061F00-E6C3-6043-1749-23601D6C4F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FFDA76-F765-A99C-628A-42BD30AE113C}"/>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2038526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6B57E-85F6-6FB2-D816-884A90A140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0A87501-7310-F6E3-3933-3CB31B093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432F582-0B1F-C8F5-E63A-0B514A47A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3F3EBC1-A53E-3CDE-15B8-54EF25CAD68D}"/>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24BD1252-CEE8-F21A-D0A8-E952A3B807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9086EF-9A36-9BE4-5047-007B5DE88EAD}"/>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2827775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3CF27-013F-BB4B-DF62-33AB2EB61C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E93B9DF-586F-BEF1-9614-E3C6C56B71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E12B6797-D667-8C6B-439A-2210E6655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79B031-D1F1-8A06-58C5-691CE5D74BC5}"/>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6" name="Tijdelijke aanduiding voor voettekst 5">
            <a:extLst>
              <a:ext uri="{FF2B5EF4-FFF2-40B4-BE49-F238E27FC236}">
                <a16:creationId xmlns:a16="http://schemas.microsoft.com/office/drawing/2014/main" id="{6D983DA1-CD87-B549-AAA8-BDF8D410B7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150DE8-84A1-22A1-64C2-F3C65B8CD16F}"/>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010976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ADE45A-B5CE-7C4D-F1B1-208875C58AB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2E59A9-3938-AE6F-F8D9-F109A096026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DE2A6D-6D8D-D162-2999-A59A7C37EAC0}"/>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4DF0D387-CFFD-8996-C14C-A0FAF4CA54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57D0D5F-714F-73CB-8742-832C0E1A31FE}"/>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203696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0044F43-F3C4-2468-7A88-36C8E6EFF4D1}"/>
              </a:ext>
            </a:extLst>
          </p:cNvPr>
          <p:cNvPicPr>
            <a:picLocks noChangeAspect="1"/>
          </p:cNvPicPr>
          <p:nvPr userDrawn="1"/>
        </p:nvPicPr>
        <p:blipFill>
          <a:blip r:embed="rId2"/>
          <a:stretch>
            <a:fillRect/>
          </a:stretch>
        </p:blipFill>
        <p:spPr>
          <a:xfrm>
            <a:off x="902043" y="1177047"/>
            <a:ext cx="11289957" cy="6863361"/>
          </a:xfrm>
          <a:prstGeom prst="rect">
            <a:avLst/>
          </a:prstGeom>
        </p:spPr>
      </p:pic>
      <p:pic>
        <p:nvPicPr>
          <p:cNvPr id="5" name="Afbeelding 4">
            <a:extLst>
              <a:ext uri="{FF2B5EF4-FFF2-40B4-BE49-F238E27FC236}">
                <a16:creationId xmlns:a16="http://schemas.microsoft.com/office/drawing/2014/main" id="{AC2A1444-A68C-9A28-108B-DC88042310C5}"/>
              </a:ext>
            </a:extLst>
          </p:cNvPr>
          <p:cNvPicPr>
            <a:picLocks noChangeAspect="1"/>
          </p:cNvPicPr>
          <p:nvPr userDrawn="1"/>
        </p:nvPicPr>
        <p:blipFill>
          <a:blip r:embed="rId3"/>
          <a:stretch>
            <a:fillRect/>
          </a:stretch>
        </p:blipFill>
        <p:spPr>
          <a:xfrm>
            <a:off x="0" y="0"/>
            <a:ext cx="12192000" cy="686336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4166198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ECFC1E3-D716-20DC-20F3-5625ACEAE03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B96E583-626A-07E8-4DEC-8F0DE1C241B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7F3133-A6EE-00A9-ABDC-ABA650B835F2}"/>
              </a:ext>
            </a:extLst>
          </p:cNvPr>
          <p:cNvSpPr>
            <a:spLocks noGrp="1"/>
          </p:cNvSpPr>
          <p:nvPr>
            <p:ph type="dt" sz="half" idx="10"/>
          </p:nvPr>
        </p:nvSpPr>
        <p:spPr/>
        <p:txBody>
          <a:body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939CE9AD-38C1-10EE-36D2-01B62EF2E3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D74209-394B-23B5-E854-B29538708EFC}"/>
              </a:ext>
            </a:extLst>
          </p:cNvPr>
          <p:cNvSpPr>
            <a:spLocks noGrp="1"/>
          </p:cNvSpPr>
          <p:nvPr>
            <p:ph type="sldNum" sz="quarter" idx="12"/>
          </p:nvPr>
        </p:nvSpPr>
        <p:spPr/>
        <p:txBody>
          <a:bodyPr/>
          <a:lstStyle/>
          <a:p>
            <a:fld id="{D2963D9A-AEDC-F54D-AD7F-7885E9AB7866}" type="slidenum">
              <a:rPr lang="nl-NL" smtClean="0"/>
              <a:t>‹#›</a:t>
            </a:fld>
            <a:endParaRPr lang="nl-NL"/>
          </a:p>
        </p:txBody>
      </p:sp>
    </p:spTree>
    <p:extLst>
      <p:ext uri="{BB962C8B-B14F-4D97-AF65-F5344CB8AC3E}">
        <p14:creationId xmlns:p14="http://schemas.microsoft.com/office/powerpoint/2010/main" val="1483920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0C3C8263-E92C-A7E0-C899-850D9F29CCFF}"/>
              </a:ext>
            </a:extLst>
          </p:cNvPr>
          <p:cNvSpPr>
            <a:spLocks noGrp="1"/>
          </p:cNvSpPr>
          <p:nvPr>
            <p:ph type="title" hasCustomPrompt="1"/>
          </p:nvPr>
        </p:nvSpPr>
        <p:spPr>
          <a:xfrm>
            <a:off x="698158" y="14288"/>
            <a:ext cx="10515600" cy="1325563"/>
          </a:xfrm>
        </p:spPr>
        <p:txBody>
          <a:bodyPr/>
          <a:lstStyle>
            <a:lvl1pPr>
              <a:defRPr b="1">
                <a:solidFill>
                  <a:schemeClr val="bg1"/>
                </a:solidFill>
              </a:defRPr>
            </a:lvl1pPr>
          </a:lstStyle>
          <a:p>
            <a:r>
              <a:rPr lang="nl-NL"/>
              <a:t>Titel</a:t>
            </a:r>
          </a:p>
        </p:txBody>
      </p:sp>
    </p:spTree>
    <p:extLst>
      <p:ext uri="{BB962C8B-B14F-4D97-AF65-F5344CB8AC3E}">
        <p14:creationId xmlns:p14="http://schemas.microsoft.com/office/powerpoint/2010/main" val="1093692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A32ABC2-F051-FB4F-8406-49ED6F321765}"/>
              </a:ext>
            </a:extLst>
          </p:cNvPr>
          <p:cNvSpPr/>
          <p:nvPr userDrawn="1"/>
        </p:nvSpPr>
        <p:spPr>
          <a:xfrm>
            <a:off x="0" y="4625788"/>
            <a:ext cx="8390965" cy="223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4070AC6-6455-4D43-A8FC-968DE7388F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2113C0-AFA7-A64C-9A42-B02B534A89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1540F2-0D9F-CB4E-8A05-A1C8EAE8B880}"/>
              </a:ext>
            </a:extLst>
          </p:cNvPr>
          <p:cNvSpPr>
            <a:spLocks noGrp="1"/>
          </p:cNvSpPr>
          <p:nvPr>
            <p:ph type="dt" sz="half" idx="10"/>
          </p:nvPr>
        </p:nvSpPr>
        <p:spPr/>
        <p:txBody>
          <a:bodyPr/>
          <a:lstStyle/>
          <a:p>
            <a:fld id="{A6728207-CBE6-D34D-BDBD-769351F04548}"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09B43DF9-FC40-4A4A-ADA8-FBB25A8FCD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98BD05-77A6-3142-B74A-A626DB3DA5E2}"/>
              </a:ext>
            </a:extLst>
          </p:cNvPr>
          <p:cNvSpPr>
            <a:spLocks noGrp="1"/>
          </p:cNvSpPr>
          <p:nvPr>
            <p:ph type="sldNum" sz="quarter" idx="12"/>
          </p:nvPr>
        </p:nvSpPr>
        <p:spPr/>
        <p:txBody>
          <a:bodyPr/>
          <a:lstStyle/>
          <a:p>
            <a:fld id="{12BE783E-E874-0148-BE99-FD7506B289B2}" type="slidenum">
              <a:rPr lang="nl-NL" smtClean="0"/>
              <a:t>‹#›</a:t>
            </a:fld>
            <a:endParaRPr lang="nl-NL"/>
          </a:p>
        </p:txBody>
      </p:sp>
    </p:spTree>
    <p:extLst>
      <p:ext uri="{BB962C8B-B14F-4D97-AF65-F5344CB8AC3E}">
        <p14:creationId xmlns:p14="http://schemas.microsoft.com/office/powerpoint/2010/main" val="421894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3" name="Afbeelding 2" descr="Afbeelding met Graphics, logo, grafische vormgeving, clipart&#10;&#10;Automatisch gegenereerde beschrijving">
            <a:extLst>
              <a:ext uri="{FF2B5EF4-FFF2-40B4-BE49-F238E27FC236}">
                <a16:creationId xmlns:a16="http://schemas.microsoft.com/office/drawing/2014/main" id="{47B4E0FC-2BF6-FE89-DDE5-EE8755F1D4D2}"/>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B700D9AA-74F8-53A7-F8E2-E96409B87260}"/>
              </a:ext>
            </a:extLst>
          </p:cNvPr>
          <p:cNvSpPr>
            <a:spLocks noGrp="1"/>
          </p:cNvSpPr>
          <p:nvPr>
            <p:ph type="title" hasCustomPrompt="1"/>
          </p:nvPr>
        </p:nvSpPr>
        <p:spPr/>
        <p:txBody>
          <a:bodyPr/>
          <a:lstStyle>
            <a:lvl1pPr>
              <a:defRPr>
                <a:solidFill>
                  <a:schemeClr val="bg1"/>
                </a:solidFill>
              </a:defRPr>
            </a:lvl1pPr>
          </a:lstStyle>
          <a:p>
            <a:r>
              <a:rPr lang="nl-NL"/>
              <a:t>Plek voor titel</a:t>
            </a:r>
          </a:p>
        </p:txBody>
      </p:sp>
      <p:sp>
        <p:nvSpPr>
          <p:cNvPr id="11" name="Tijdelijke aanduiding voor inhoud 10">
            <a:extLst>
              <a:ext uri="{FF2B5EF4-FFF2-40B4-BE49-F238E27FC236}">
                <a16:creationId xmlns:a16="http://schemas.microsoft.com/office/drawing/2014/main" id="{DAE2BD15-755E-532E-643E-329243BF2079}"/>
              </a:ext>
            </a:extLst>
          </p:cNvPr>
          <p:cNvSpPr>
            <a:spLocks noGrp="1"/>
          </p:cNvSpPr>
          <p:nvPr>
            <p:ph sz="quarter" idx="10" hasCustomPrompt="1"/>
          </p:nvPr>
        </p:nvSpPr>
        <p:spPr>
          <a:xfrm>
            <a:off x="2249998" y="1249363"/>
            <a:ext cx="3427413" cy="882650"/>
          </a:xfr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Plek voor ondertitel</a:t>
            </a:r>
          </a:p>
        </p:txBody>
      </p:sp>
    </p:spTree>
    <p:extLst>
      <p:ext uri="{BB962C8B-B14F-4D97-AF65-F5344CB8AC3E}">
        <p14:creationId xmlns:p14="http://schemas.microsoft.com/office/powerpoint/2010/main" val="267865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3" name="Tijdelijke aanduiding voor inhoud 2">
            <a:extLst>
              <a:ext uri="{FF2B5EF4-FFF2-40B4-BE49-F238E27FC236}">
                <a16:creationId xmlns:a16="http://schemas.microsoft.com/office/drawing/2014/main" id="{101B814F-6682-BE08-2DA9-DB2EF8A5E09A}"/>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4840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4E7725D1-5450-BA3F-BE01-5F0F5BF63AD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6012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el en object">
    <p:spTree>
      <p:nvGrpSpPr>
        <p:cNvPr id="1" name=""/>
        <p:cNvGrpSpPr/>
        <p:nvPr/>
      </p:nvGrpSpPr>
      <p:grpSpPr>
        <a:xfrm>
          <a:off x="0" y="0"/>
          <a:ext cx="0" cy="0"/>
          <a:chOff x="0" y="0"/>
          <a:chExt cx="0" cy="0"/>
        </a:xfrm>
      </p:grpSpPr>
      <p:pic>
        <p:nvPicPr>
          <p:cNvPr id="8" name="Afbeelding 7" descr="Afbeelding met schermopname, Graphics, grafische vormgeving, tekst&#10;&#10;Automatisch gegenereerde beschrijving">
            <a:extLst>
              <a:ext uri="{FF2B5EF4-FFF2-40B4-BE49-F238E27FC236}">
                <a16:creationId xmlns:a16="http://schemas.microsoft.com/office/drawing/2014/main" id="{38D4DF8C-D775-0A9C-9888-C18907557449}"/>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3" name="Tijdelijke aanduiding voor inhoud 2">
            <a:extLst>
              <a:ext uri="{FF2B5EF4-FFF2-40B4-BE49-F238E27FC236}">
                <a16:creationId xmlns:a16="http://schemas.microsoft.com/office/drawing/2014/main" id="{101B814F-6682-BE08-2DA9-DB2EF8A5E09A}"/>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
        <p:nvSpPr>
          <p:cNvPr id="2" name="Rechthoek 1">
            <a:extLst>
              <a:ext uri="{FF2B5EF4-FFF2-40B4-BE49-F238E27FC236}">
                <a16:creationId xmlns:a16="http://schemas.microsoft.com/office/drawing/2014/main" id="{B4498DAE-012F-2D49-D0DB-D78F38399F92}"/>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920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el en object">
    <p:spTree>
      <p:nvGrpSpPr>
        <p:cNvPr id="1" name=""/>
        <p:cNvGrpSpPr/>
        <p:nvPr/>
      </p:nvGrpSpPr>
      <p:grpSpPr>
        <a:xfrm>
          <a:off x="0" y="0"/>
          <a:ext cx="0" cy="0"/>
          <a:chOff x="0" y="0"/>
          <a:chExt cx="0" cy="0"/>
        </a:xfrm>
      </p:grpSpPr>
      <p:pic>
        <p:nvPicPr>
          <p:cNvPr id="3" name="Afbeelding 2" descr="Afbeelding met schermopname, Graphics, grafische vormgeving, logo&#10;&#10;Automatisch gegenereerde beschrijving">
            <a:extLst>
              <a:ext uri="{FF2B5EF4-FFF2-40B4-BE49-F238E27FC236}">
                <a16:creationId xmlns:a16="http://schemas.microsoft.com/office/drawing/2014/main" id="{548B7EBF-0525-E89D-D699-5B2EA76B7CBE}"/>
              </a:ext>
            </a:extLst>
          </p:cNvPr>
          <p:cNvPicPr>
            <a:picLocks noChangeAspect="1"/>
          </p:cNvPicPr>
          <p:nvPr userDrawn="1"/>
        </p:nvPicPr>
        <p:blipFill>
          <a:blip r:embed="rId2"/>
          <a:stretch>
            <a:fillRect/>
          </a:stretch>
        </p:blipFill>
        <p:spPr>
          <a:xfrm>
            <a:off x="4762" y="0"/>
            <a:ext cx="12187238" cy="6860681"/>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4E7725D1-5450-BA3F-BE01-5F0F5BF63ADF}"/>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
        <p:nvSpPr>
          <p:cNvPr id="4" name="Rechthoek 3">
            <a:extLst>
              <a:ext uri="{FF2B5EF4-FFF2-40B4-BE49-F238E27FC236}">
                <a16:creationId xmlns:a16="http://schemas.microsoft.com/office/drawing/2014/main" id="{ADF2DD61-7583-E4C3-E646-105C296C5511}"/>
              </a:ext>
            </a:extLst>
          </p:cNvPr>
          <p:cNvSpPr/>
          <p:nvPr userDrawn="1"/>
        </p:nvSpPr>
        <p:spPr>
          <a:xfrm>
            <a:off x="0" y="4031311"/>
            <a:ext cx="6162261" cy="282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387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pic>
        <p:nvPicPr>
          <p:cNvPr id="4" name="Afbeelding 3" descr="Afbeelding met Graphics, grafische vormgeving, logo, symbool&#10;&#10;Automatisch gegenereerde beschrijving">
            <a:extLst>
              <a:ext uri="{FF2B5EF4-FFF2-40B4-BE49-F238E27FC236}">
                <a16:creationId xmlns:a16="http://schemas.microsoft.com/office/drawing/2014/main" id="{6F3F0EF8-0640-1838-27CA-CAF454B95BD3}"/>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9" name="Titel 8">
            <a:extLst>
              <a:ext uri="{FF2B5EF4-FFF2-40B4-BE49-F238E27FC236}">
                <a16:creationId xmlns:a16="http://schemas.microsoft.com/office/drawing/2014/main" id="{9697A5A2-6068-E13E-3CC3-6D1ECFFD208F}"/>
              </a:ext>
            </a:extLst>
          </p:cNvPr>
          <p:cNvSpPr>
            <a:spLocks noGrp="1"/>
          </p:cNvSpPr>
          <p:nvPr>
            <p:ph type="title" hasCustomPrompt="1"/>
          </p:nvPr>
        </p:nvSpPr>
        <p:spPr>
          <a:xfrm>
            <a:off x="838200" y="-3641"/>
            <a:ext cx="10515600" cy="1325563"/>
          </a:xfrm>
        </p:spPr>
        <p:txBody>
          <a:bodyPr/>
          <a:lstStyle>
            <a:lvl1pPr>
              <a:defRPr>
                <a:solidFill>
                  <a:schemeClr val="bg1"/>
                </a:solidFill>
              </a:defRPr>
            </a:lvl1pPr>
          </a:lstStyle>
          <a:p>
            <a:r>
              <a:rPr lang="nl-NL"/>
              <a:t>Titel</a:t>
            </a:r>
          </a:p>
        </p:txBody>
      </p:sp>
      <p:sp>
        <p:nvSpPr>
          <p:cNvPr id="2" name="Tijdelijke aanduiding voor inhoud 2">
            <a:extLst>
              <a:ext uri="{FF2B5EF4-FFF2-40B4-BE49-F238E27FC236}">
                <a16:creationId xmlns:a16="http://schemas.microsoft.com/office/drawing/2014/main" id="{11524A46-234E-81AB-9A2B-744B0FD12C31}"/>
              </a:ext>
            </a:extLst>
          </p:cNvPr>
          <p:cNvSpPr>
            <a:spLocks noGrp="1"/>
          </p:cNvSpPr>
          <p:nvPr>
            <p:ph sz="quarter" idx="10" hasCustomPrompt="1"/>
          </p:nvPr>
        </p:nvSpPr>
        <p:spPr>
          <a:xfrm>
            <a:off x="838200" y="1666875"/>
            <a:ext cx="10515600" cy="3416300"/>
          </a:xfrm>
        </p:spPr>
        <p:txBody>
          <a:bodyPr/>
          <a:lstStyle>
            <a:lvl1pPr>
              <a:defRPr>
                <a:solidFill>
                  <a:schemeClr val="tx1"/>
                </a:solidFill>
              </a:defRPr>
            </a:lvl1pPr>
          </a:lstStyle>
          <a:p>
            <a:pPr lvl="0"/>
            <a:r>
              <a:rPr lang="nl-NL"/>
              <a:t>Titel</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141209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7BF826-F792-9096-6104-89ACDEB67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17CF636-3BAB-DED8-8EBA-D632770C9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6A2963-8EC7-2513-3AF0-1C59ECAB0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1A8496-35ED-7F46-8EE0-913376727350}" type="datetimeFigureOut">
              <a:rPr lang="nl-NL" smtClean="0"/>
              <a:t>3-9-2025</a:t>
            </a:fld>
            <a:endParaRPr lang="nl-NL"/>
          </a:p>
        </p:txBody>
      </p:sp>
      <p:sp>
        <p:nvSpPr>
          <p:cNvPr id="5" name="Tijdelijke aanduiding voor voettekst 4">
            <a:extLst>
              <a:ext uri="{FF2B5EF4-FFF2-40B4-BE49-F238E27FC236}">
                <a16:creationId xmlns:a16="http://schemas.microsoft.com/office/drawing/2014/main" id="{C30EE84C-7CC2-A2CC-2F74-3884A16F9A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4DB9044-C901-4A53-9830-D6A245764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963D9A-AEDC-F54D-AD7F-7885E9AB7866}" type="slidenum">
              <a:rPr lang="nl-NL" smtClean="0"/>
              <a:t>‹#›</a:t>
            </a:fld>
            <a:endParaRPr lang="nl-NL"/>
          </a:p>
        </p:txBody>
      </p:sp>
    </p:spTree>
    <p:extLst>
      <p:ext uri="{BB962C8B-B14F-4D97-AF65-F5344CB8AC3E}">
        <p14:creationId xmlns:p14="http://schemas.microsoft.com/office/powerpoint/2010/main" val="281445784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60" r:id="rId4"/>
    <p:sldLayoutId id="2147483665" r:id="rId5"/>
    <p:sldLayoutId id="2147483666" r:id="rId6"/>
    <p:sldLayoutId id="2147483674" r:id="rId7"/>
    <p:sldLayoutId id="2147483675" r:id="rId8"/>
    <p:sldLayoutId id="2147483667" r:id="rId9"/>
    <p:sldLayoutId id="2147483668" r:id="rId10"/>
    <p:sldLayoutId id="2147483650" r:id="rId11"/>
    <p:sldLayoutId id="2147483662" r:id="rId12"/>
    <p:sldLayoutId id="2147483663" r:id="rId13"/>
    <p:sldLayoutId id="2147483664" r:id="rId14"/>
    <p:sldLayoutId id="2147483670" r:id="rId15"/>
    <p:sldLayoutId id="2147483671" r:id="rId16"/>
    <p:sldLayoutId id="2147483672" r:id="rId17"/>
    <p:sldLayoutId id="2147483669" r:id="rId18"/>
    <p:sldLayoutId id="2147483673" r:id="rId19"/>
    <p:sldLayoutId id="2147483678" r:id="rId20"/>
    <p:sldLayoutId id="2147483679" r:id="rId21"/>
    <p:sldLayoutId id="2147483651" r:id="rId22"/>
    <p:sldLayoutId id="2147483652" r:id="rId23"/>
    <p:sldLayoutId id="2147483653" r:id="rId24"/>
    <p:sldLayoutId id="2147483654" r:id="rId25"/>
    <p:sldLayoutId id="2147483655" r:id="rId26"/>
    <p:sldLayoutId id="2147483656" r:id="rId27"/>
    <p:sldLayoutId id="2147483657" r:id="rId28"/>
    <p:sldLayoutId id="2147483658" r:id="rId29"/>
    <p:sldLayoutId id="2147483659" r:id="rId30"/>
    <p:sldLayoutId id="2147483661" r:id="rId31"/>
    <p:sldLayoutId id="2147483680"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microsoft.com/office/2018/10/relationships/comments" Target="../comments/modernComment_11A_507AB374.xml"/><Relationship Id="rId1" Type="http://schemas.openxmlformats.org/officeDocument/2006/relationships/slideLayout" Target="../slideLayouts/slideLayout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ED330-6247-4A93-4229-FA7B79A35E07}"/>
              </a:ext>
            </a:extLst>
          </p:cNvPr>
          <p:cNvSpPr>
            <a:spLocks noGrp="1"/>
          </p:cNvSpPr>
          <p:nvPr>
            <p:ph type="title"/>
          </p:nvPr>
        </p:nvSpPr>
        <p:spPr/>
        <p:txBody>
          <a:bodyPr/>
          <a:lstStyle/>
          <a:p>
            <a:r>
              <a:rPr lang="nl-NL"/>
              <a:t>Kick -off</a:t>
            </a:r>
          </a:p>
        </p:txBody>
      </p:sp>
      <p:sp>
        <p:nvSpPr>
          <p:cNvPr id="3" name="Tijdelijke aanduiding voor inhoud 2">
            <a:extLst>
              <a:ext uri="{FF2B5EF4-FFF2-40B4-BE49-F238E27FC236}">
                <a16:creationId xmlns:a16="http://schemas.microsoft.com/office/drawing/2014/main" id="{50D9B669-38AA-5D75-E5F6-F0C8701CAB5F}"/>
              </a:ext>
            </a:extLst>
          </p:cNvPr>
          <p:cNvSpPr>
            <a:spLocks noGrp="1"/>
          </p:cNvSpPr>
          <p:nvPr>
            <p:ph sz="quarter" idx="10"/>
          </p:nvPr>
        </p:nvSpPr>
        <p:spPr>
          <a:xfrm>
            <a:off x="925569" y="1712006"/>
            <a:ext cx="3427413" cy="882650"/>
          </a:xfrm>
        </p:spPr>
        <p:txBody>
          <a:bodyPr vert="horz" lIns="91440" tIns="45720" rIns="91440" bIns="45720" rtlCol="0" anchor="t">
            <a:normAutofit fontScale="92500" lnSpcReduction="10000"/>
          </a:bodyPr>
          <a:lstStyle/>
          <a:p>
            <a:r>
              <a:rPr lang="nl-NL"/>
              <a:t>&lt;Coalitie&gt;</a:t>
            </a:r>
          </a:p>
          <a:p>
            <a:r>
              <a:rPr lang="nl-NL"/>
              <a:t>&lt;Datum&gt; </a:t>
            </a:r>
          </a:p>
        </p:txBody>
      </p:sp>
    </p:spTree>
    <p:extLst>
      <p:ext uri="{BB962C8B-B14F-4D97-AF65-F5344CB8AC3E}">
        <p14:creationId xmlns:p14="http://schemas.microsoft.com/office/powerpoint/2010/main" val="335849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AA48811-827D-684C-6133-28B61F23379E}"/>
              </a:ext>
            </a:extLst>
          </p:cNvPr>
          <p:cNvSpPr txBox="1">
            <a:spLocks/>
          </p:cNvSpPr>
          <p:nvPr/>
        </p:nvSpPr>
        <p:spPr>
          <a:xfrm>
            <a:off x="380595" y="-65831"/>
            <a:ext cx="11599370" cy="1337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a:solidFill>
                  <a:schemeClr val="bg1"/>
                </a:solidFill>
              </a:rPr>
              <a:t>Het programma Met spoed beschikbaar heeft</a:t>
            </a:r>
          </a:p>
        </p:txBody>
      </p:sp>
      <p:sp>
        <p:nvSpPr>
          <p:cNvPr id="4" name="TextBox 3">
            <a:extLst>
              <a:ext uri="{FF2B5EF4-FFF2-40B4-BE49-F238E27FC236}">
                <a16:creationId xmlns:a16="http://schemas.microsoft.com/office/drawing/2014/main" id="{3866C207-5C31-4A9E-00AE-53086EFC8FEA}"/>
              </a:ext>
            </a:extLst>
          </p:cNvPr>
          <p:cNvSpPr txBox="1"/>
          <p:nvPr/>
        </p:nvSpPr>
        <p:spPr>
          <a:xfrm>
            <a:off x="795091" y="1924898"/>
            <a:ext cx="2168239" cy="584775"/>
          </a:xfrm>
          <a:prstGeom prst="rect">
            <a:avLst/>
          </a:prstGeom>
          <a:noFill/>
        </p:spPr>
        <p:txBody>
          <a:bodyPr wrap="square" rtlCol="0">
            <a:spAutoFit/>
          </a:bodyPr>
          <a:lstStyle/>
          <a:p>
            <a:r>
              <a:rPr lang="x-none" sz="3200">
                <a:latin typeface="+mj-lt"/>
                <a:ea typeface="+mj-ea"/>
                <a:cs typeface="+mj-cs"/>
              </a:rPr>
              <a:t>als</a:t>
            </a:r>
            <a:r>
              <a:rPr lang="x-none"/>
              <a:t> </a:t>
            </a:r>
            <a:r>
              <a:rPr lang="x-none" sz="3200">
                <a:latin typeface="+mj-lt"/>
                <a:ea typeface="+mj-ea"/>
                <a:cs typeface="+mj-cs"/>
              </a:rPr>
              <a:t>missie: </a:t>
            </a:r>
            <a:endParaRPr lang="x-none"/>
          </a:p>
        </p:txBody>
      </p:sp>
      <p:sp>
        <p:nvSpPr>
          <p:cNvPr id="5" name="Rechthoek: afgeronde hoeken 6">
            <a:extLst>
              <a:ext uri="{FF2B5EF4-FFF2-40B4-BE49-F238E27FC236}">
                <a16:creationId xmlns:a16="http://schemas.microsoft.com/office/drawing/2014/main" id="{A24DB809-63B0-2B6E-633E-A5956BBCE470}"/>
              </a:ext>
            </a:extLst>
          </p:cNvPr>
          <p:cNvSpPr/>
          <p:nvPr/>
        </p:nvSpPr>
        <p:spPr>
          <a:xfrm>
            <a:off x="3189412" y="1927649"/>
            <a:ext cx="7941792" cy="947366"/>
          </a:xfrm>
          <a:prstGeom prst="roundRect">
            <a:avLst/>
          </a:prstGeom>
          <a:solidFill>
            <a:srgbClr val="7B0041"/>
          </a:solidFill>
          <a:ln>
            <a:solidFill>
              <a:srgbClr val="533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2400">
                <a:solidFill>
                  <a:schemeClr val="bg1"/>
                </a:solidFill>
              </a:rPr>
              <a:t>Zorgverleners in de spoedzorg te helpen met gegevensuitwisseling volgens de Richtlijn</a:t>
            </a:r>
          </a:p>
        </p:txBody>
      </p:sp>
      <p:sp>
        <p:nvSpPr>
          <p:cNvPr id="6" name="TextBox 5">
            <a:extLst>
              <a:ext uri="{FF2B5EF4-FFF2-40B4-BE49-F238E27FC236}">
                <a16:creationId xmlns:a16="http://schemas.microsoft.com/office/drawing/2014/main" id="{0152C48E-3745-B16E-99B6-583316CC63DC}"/>
              </a:ext>
            </a:extLst>
          </p:cNvPr>
          <p:cNvSpPr txBox="1"/>
          <p:nvPr/>
        </p:nvSpPr>
        <p:spPr>
          <a:xfrm>
            <a:off x="639020" y="3670844"/>
            <a:ext cx="2324311" cy="584775"/>
          </a:xfrm>
          <a:prstGeom prst="rect">
            <a:avLst/>
          </a:prstGeom>
          <a:noFill/>
        </p:spPr>
        <p:txBody>
          <a:bodyPr wrap="square" rtlCol="0">
            <a:spAutoFit/>
          </a:bodyPr>
          <a:lstStyle/>
          <a:p>
            <a:r>
              <a:rPr lang="en-GB" sz="3200">
                <a:latin typeface="+mj-lt"/>
                <a:ea typeface="+mj-ea"/>
                <a:cs typeface="+mj-cs"/>
              </a:rPr>
              <a:t>d</a:t>
            </a:r>
            <a:r>
              <a:rPr lang="x-none" sz="3200">
                <a:latin typeface="+mj-lt"/>
                <a:ea typeface="+mj-ea"/>
                <a:cs typeface="+mj-cs"/>
              </a:rPr>
              <a:t>e ambitie:  </a:t>
            </a:r>
            <a:endParaRPr lang="x-none"/>
          </a:p>
        </p:txBody>
      </p:sp>
      <p:sp>
        <p:nvSpPr>
          <p:cNvPr id="7" name="Rechthoek: afgeronde hoeken 6">
            <a:extLst>
              <a:ext uri="{FF2B5EF4-FFF2-40B4-BE49-F238E27FC236}">
                <a16:creationId xmlns:a16="http://schemas.microsoft.com/office/drawing/2014/main" id="{9FF769D2-599D-E875-91D4-F5F32F444A08}"/>
              </a:ext>
            </a:extLst>
          </p:cNvPr>
          <p:cNvSpPr/>
          <p:nvPr/>
        </p:nvSpPr>
        <p:spPr>
          <a:xfrm>
            <a:off x="3189412" y="3581397"/>
            <a:ext cx="7941792" cy="674222"/>
          </a:xfrm>
          <a:prstGeom prst="roundRect">
            <a:avLst/>
          </a:prstGeom>
          <a:solidFill>
            <a:srgbClr val="C7114F"/>
          </a:solidFill>
          <a:ln>
            <a:solidFill>
              <a:srgbClr val="533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2400">
                <a:solidFill>
                  <a:schemeClr val="bg1"/>
                </a:solidFill>
              </a:rPr>
              <a:t>Relevante gegevens bij spoed in 2026 in één oogopslag inzichtelijk</a:t>
            </a:r>
          </a:p>
        </p:txBody>
      </p:sp>
      <p:sp>
        <p:nvSpPr>
          <p:cNvPr id="8" name="TextBox 7">
            <a:extLst>
              <a:ext uri="{FF2B5EF4-FFF2-40B4-BE49-F238E27FC236}">
                <a16:creationId xmlns:a16="http://schemas.microsoft.com/office/drawing/2014/main" id="{516FA0B8-8E83-53ED-946E-05CE14E646A3}"/>
              </a:ext>
            </a:extLst>
          </p:cNvPr>
          <p:cNvSpPr txBox="1"/>
          <p:nvPr/>
        </p:nvSpPr>
        <p:spPr>
          <a:xfrm>
            <a:off x="795092" y="4818562"/>
            <a:ext cx="2168239" cy="584775"/>
          </a:xfrm>
          <a:prstGeom prst="rect">
            <a:avLst/>
          </a:prstGeom>
          <a:noFill/>
        </p:spPr>
        <p:txBody>
          <a:bodyPr wrap="square" rtlCol="0">
            <a:spAutoFit/>
          </a:bodyPr>
          <a:lstStyle/>
          <a:p>
            <a:r>
              <a:rPr lang="en-US" sz="3200">
                <a:latin typeface="+mj-lt"/>
                <a:ea typeface="+mj-ea"/>
                <a:cs typeface="+mj-cs"/>
              </a:rPr>
              <a:t>de </a:t>
            </a:r>
            <a:r>
              <a:rPr lang="en-US" sz="3200" err="1">
                <a:latin typeface="+mj-lt"/>
                <a:ea typeface="+mj-ea"/>
                <a:cs typeface="+mj-cs"/>
              </a:rPr>
              <a:t>baten</a:t>
            </a:r>
            <a:r>
              <a:rPr lang="en-US" sz="3200">
                <a:latin typeface="+mj-lt"/>
                <a:ea typeface="+mj-ea"/>
                <a:cs typeface="+mj-cs"/>
              </a:rPr>
              <a:t>: </a:t>
            </a:r>
            <a:endParaRPr lang="x-none"/>
          </a:p>
        </p:txBody>
      </p:sp>
      <p:sp>
        <p:nvSpPr>
          <p:cNvPr id="9" name="Rechthoek: afgeronde hoeken 7">
            <a:extLst>
              <a:ext uri="{FF2B5EF4-FFF2-40B4-BE49-F238E27FC236}">
                <a16:creationId xmlns:a16="http://schemas.microsoft.com/office/drawing/2014/main" id="{BD8B1FD9-DCB5-A235-7D60-C921A7040B67}"/>
              </a:ext>
            </a:extLst>
          </p:cNvPr>
          <p:cNvSpPr/>
          <p:nvPr/>
        </p:nvSpPr>
        <p:spPr>
          <a:xfrm>
            <a:off x="3189412" y="4831503"/>
            <a:ext cx="2335188" cy="674221"/>
          </a:xfrm>
          <a:prstGeom prst="roundRect">
            <a:avLst/>
          </a:prstGeom>
          <a:solidFill>
            <a:srgbClr val="002060"/>
          </a:solidFill>
          <a:ln>
            <a:solidFill>
              <a:srgbClr val="533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1600">
                <a:solidFill>
                  <a:schemeClr val="bg1"/>
                </a:solidFill>
              </a:rPr>
              <a:t>Betere </a:t>
            </a:r>
            <a:r>
              <a:rPr lang="nl-NL" sz="1600" err="1">
                <a:solidFill>
                  <a:schemeClr val="bg1"/>
                </a:solidFill>
              </a:rPr>
              <a:t>gezondheidsuitkom</a:t>
            </a:r>
            <a:r>
              <a:rPr lang="nl-NL" sz="1600">
                <a:solidFill>
                  <a:schemeClr val="bg1"/>
                </a:solidFill>
              </a:rPr>
              <a:t>-sten</a:t>
            </a:r>
          </a:p>
        </p:txBody>
      </p:sp>
      <p:sp>
        <p:nvSpPr>
          <p:cNvPr id="10" name="Rechthoek: afgeronde hoeken 8">
            <a:extLst>
              <a:ext uri="{FF2B5EF4-FFF2-40B4-BE49-F238E27FC236}">
                <a16:creationId xmlns:a16="http://schemas.microsoft.com/office/drawing/2014/main" id="{25D5A576-DA4A-3F61-EB20-8146DE682DE7}"/>
              </a:ext>
            </a:extLst>
          </p:cNvPr>
          <p:cNvSpPr/>
          <p:nvPr/>
        </p:nvSpPr>
        <p:spPr>
          <a:xfrm>
            <a:off x="5942932" y="4818562"/>
            <a:ext cx="2365055" cy="687162"/>
          </a:xfrm>
          <a:prstGeom prst="roundRect">
            <a:avLst/>
          </a:prstGeom>
          <a:solidFill>
            <a:srgbClr val="002060"/>
          </a:solidFill>
          <a:ln>
            <a:solidFill>
              <a:srgbClr val="533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1600">
                <a:solidFill>
                  <a:schemeClr val="bg1"/>
                </a:solidFill>
              </a:rPr>
              <a:t>Doelmatiger en sneller (keten)zorgproces</a:t>
            </a:r>
          </a:p>
        </p:txBody>
      </p:sp>
      <p:sp>
        <p:nvSpPr>
          <p:cNvPr id="11" name="Rechthoek: afgeronde hoeken 9">
            <a:extLst>
              <a:ext uri="{FF2B5EF4-FFF2-40B4-BE49-F238E27FC236}">
                <a16:creationId xmlns:a16="http://schemas.microsoft.com/office/drawing/2014/main" id="{80898C7F-972B-2949-00A3-48D617BD9511}"/>
              </a:ext>
            </a:extLst>
          </p:cNvPr>
          <p:cNvSpPr/>
          <p:nvPr/>
        </p:nvSpPr>
        <p:spPr>
          <a:xfrm>
            <a:off x="8726320" y="4818562"/>
            <a:ext cx="2409233" cy="687162"/>
          </a:xfrm>
          <a:prstGeom prst="roundRect">
            <a:avLst/>
          </a:prstGeom>
          <a:solidFill>
            <a:srgbClr val="002060"/>
          </a:solidFill>
          <a:ln>
            <a:solidFill>
              <a:srgbClr val="533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1600">
                <a:solidFill>
                  <a:schemeClr val="bg1"/>
                </a:solidFill>
              </a:rPr>
              <a:t>Kwaliteitsverbetering zorgproces</a:t>
            </a:r>
          </a:p>
        </p:txBody>
      </p:sp>
      <p:sp>
        <p:nvSpPr>
          <p:cNvPr id="12" name="Rechthoek: afgeronde hoeken 1">
            <a:extLst>
              <a:ext uri="{FF2B5EF4-FFF2-40B4-BE49-F238E27FC236}">
                <a16:creationId xmlns:a16="http://schemas.microsoft.com/office/drawing/2014/main" id="{E8DF4528-92B7-4E0C-39FA-5DB9CF3FFF50}"/>
              </a:ext>
            </a:extLst>
          </p:cNvPr>
          <p:cNvSpPr/>
          <p:nvPr/>
        </p:nvSpPr>
        <p:spPr>
          <a:xfrm>
            <a:off x="6735849" y="6059361"/>
            <a:ext cx="4395355" cy="591096"/>
          </a:xfrm>
          <a:prstGeom prst="roundRect">
            <a:avLst/>
          </a:prstGeom>
          <a:solidFill>
            <a:schemeClr val="accent1">
              <a:lumMod val="20000"/>
              <a:lumOff val="80000"/>
            </a:schemeClr>
          </a:solidFill>
          <a:ln>
            <a:solidFill>
              <a:srgbClr val="533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pPr>
            <a:r>
              <a:rPr lang="nl-NL" sz="1600">
                <a:solidFill>
                  <a:schemeClr val="tx1"/>
                </a:solidFill>
              </a:rPr>
              <a:t>Vooruitlopend op wettelijke verplichting </a:t>
            </a:r>
          </a:p>
          <a:p>
            <a:pPr fontAlgn="base">
              <a:spcBef>
                <a:spcPct val="0"/>
              </a:spcBef>
              <a:spcAft>
                <a:spcPct val="0"/>
              </a:spcAft>
            </a:pPr>
            <a:r>
              <a:rPr lang="nl-NL" sz="1600">
                <a:solidFill>
                  <a:schemeClr val="tx1"/>
                </a:solidFill>
              </a:rPr>
              <a:t>(</a:t>
            </a:r>
            <a:r>
              <a:rPr lang="nl-NL" sz="1600" err="1">
                <a:solidFill>
                  <a:schemeClr val="tx1"/>
                </a:solidFill>
              </a:rPr>
              <a:t>Wegiz</a:t>
            </a:r>
            <a:r>
              <a:rPr lang="nl-NL" sz="1600">
                <a:solidFill>
                  <a:schemeClr val="tx1"/>
                </a:solidFill>
              </a:rPr>
              <a:t>, EHDS) </a:t>
            </a:r>
          </a:p>
        </p:txBody>
      </p:sp>
    </p:spTree>
    <p:extLst>
      <p:ext uri="{BB962C8B-B14F-4D97-AF65-F5344CB8AC3E}">
        <p14:creationId xmlns:p14="http://schemas.microsoft.com/office/powerpoint/2010/main" val="419548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6665888-4E89-09CF-2E12-4BFE5411DF2A}"/>
              </a:ext>
            </a:extLst>
          </p:cNvPr>
          <p:cNvPicPr>
            <a:picLocks noChangeAspect="1"/>
          </p:cNvPicPr>
          <p:nvPr/>
        </p:nvPicPr>
        <p:blipFill>
          <a:blip r:embed="rId2"/>
          <a:stretch>
            <a:fillRect/>
          </a:stretch>
        </p:blipFill>
        <p:spPr>
          <a:xfrm>
            <a:off x="0" y="0"/>
            <a:ext cx="12192000" cy="6863361"/>
          </a:xfrm>
          <a:prstGeom prst="rect">
            <a:avLst/>
          </a:prstGeom>
        </p:spPr>
      </p:pic>
      <p:sp>
        <p:nvSpPr>
          <p:cNvPr id="2" name="Titel 1">
            <a:extLst>
              <a:ext uri="{FF2B5EF4-FFF2-40B4-BE49-F238E27FC236}">
                <a16:creationId xmlns:a16="http://schemas.microsoft.com/office/drawing/2014/main" id="{2085E030-DEB7-4199-BCAA-B7369C754D87}"/>
              </a:ext>
            </a:extLst>
          </p:cNvPr>
          <p:cNvSpPr txBox="1">
            <a:spLocks/>
          </p:cNvSpPr>
          <p:nvPr/>
        </p:nvSpPr>
        <p:spPr>
          <a:xfrm>
            <a:off x="902043" y="467058"/>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Projectorganisatie</a:t>
            </a:r>
          </a:p>
        </p:txBody>
      </p:sp>
    </p:spTree>
    <p:extLst>
      <p:ext uri="{BB962C8B-B14F-4D97-AF65-F5344CB8AC3E}">
        <p14:creationId xmlns:p14="http://schemas.microsoft.com/office/powerpoint/2010/main" val="328967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4821343-D2AE-1CEE-398A-7F7E7DB577F3}"/>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Structuur projectorganisatie</a:t>
            </a:r>
          </a:p>
        </p:txBody>
      </p:sp>
      <p:sp>
        <p:nvSpPr>
          <p:cNvPr id="7" name="Tekstvak 28">
            <a:extLst>
              <a:ext uri="{FF2B5EF4-FFF2-40B4-BE49-F238E27FC236}">
                <a16:creationId xmlns:a16="http://schemas.microsoft.com/office/drawing/2014/main" id="{5A33A8FD-A11B-C5CA-EB5E-7968832A1F4F}"/>
              </a:ext>
            </a:extLst>
          </p:cNvPr>
          <p:cNvSpPr txBox="1"/>
          <p:nvPr/>
        </p:nvSpPr>
        <p:spPr>
          <a:xfrm>
            <a:off x="8979279" y="1510794"/>
            <a:ext cx="2622432" cy="600164"/>
          </a:xfrm>
          <a:prstGeom prst="rect">
            <a:avLst/>
          </a:prstGeom>
          <a:solidFill>
            <a:srgbClr val="C7114F"/>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ctr" defTabSz="914400" rtl="0" eaLnBrk="1" latinLnBrk="0" hangingPunct="1">
              <a:defRPr sz="1100" b="1"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Programma Met spoed beschikbaar</a:t>
            </a:r>
          </a:p>
          <a:p>
            <a:endParaRPr lang="nl-NL"/>
          </a:p>
          <a:p>
            <a:r>
              <a:rPr lang="nl-NL"/>
              <a:t> </a:t>
            </a:r>
          </a:p>
        </p:txBody>
      </p:sp>
      <p:sp>
        <p:nvSpPr>
          <p:cNvPr id="9" name="Tekstvak 29">
            <a:extLst>
              <a:ext uri="{FF2B5EF4-FFF2-40B4-BE49-F238E27FC236}">
                <a16:creationId xmlns:a16="http://schemas.microsoft.com/office/drawing/2014/main" id="{017C3BAC-99A7-AEC4-749E-10411445180D}"/>
              </a:ext>
            </a:extLst>
          </p:cNvPr>
          <p:cNvSpPr txBox="1"/>
          <p:nvPr/>
        </p:nvSpPr>
        <p:spPr>
          <a:xfrm>
            <a:off x="2996481" y="4370718"/>
            <a:ext cx="3635865" cy="600164"/>
          </a:xfrm>
          <a:prstGeom prst="rect">
            <a:avLst/>
          </a:prstGeom>
          <a:solidFill>
            <a:srgbClr val="1D2649"/>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b="1">
                <a:solidFill>
                  <a:schemeClr val="bg1"/>
                </a:solidFill>
                <a:latin typeface="Arial"/>
                <a:cs typeface="Arial"/>
              </a:rPr>
              <a:t>Projectteam</a:t>
            </a:r>
          </a:p>
          <a:p>
            <a:pPr algn="ctr"/>
            <a:r>
              <a:rPr lang="nl-NL" sz="1100" i="1">
                <a:solidFill>
                  <a:schemeClr val="bg1"/>
                </a:solidFill>
                <a:latin typeface="Arial"/>
                <a:cs typeface="Arial"/>
              </a:rPr>
              <a:t>&lt;Regionale projectleider en projectleiders zorgaanbieders en leveranciers&gt;</a:t>
            </a:r>
          </a:p>
        </p:txBody>
      </p:sp>
      <p:sp>
        <p:nvSpPr>
          <p:cNvPr id="11" name="Tekstvak 31">
            <a:extLst>
              <a:ext uri="{FF2B5EF4-FFF2-40B4-BE49-F238E27FC236}">
                <a16:creationId xmlns:a16="http://schemas.microsoft.com/office/drawing/2014/main" id="{342043DF-A808-A7D5-F653-032E32B0BD06}"/>
              </a:ext>
            </a:extLst>
          </p:cNvPr>
          <p:cNvSpPr txBox="1"/>
          <p:nvPr/>
        </p:nvSpPr>
        <p:spPr>
          <a:xfrm>
            <a:off x="3485041" y="3191954"/>
            <a:ext cx="2622432" cy="600164"/>
          </a:xfrm>
          <a:prstGeom prst="rect">
            <a:avLst/>
          </a:prstGeom>
          <a:solidFill>
            <a:srgbClr val="1D2649"/>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ctr" defTabSz="914400" rtl="0" eaLnBrk="1" latinLnBrk="0" hangingPunct="1">
              <a:defRPr sz="11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latin typeface="Arial"/>
                <a:cs typeface="Arial"/>
              </a:rPr>
              <a:t>Stuurgroep</a:t>
            </a:r>
          </a:p>
          <a:p>
            <a:r>
              <a:rPr lang="nl-NL" b="0" i="1">
                <a:latin typeface="Arial"/>
                <a:cs typeface="Arial"/>
              </a:rPr>
              <a:t>&lt;Regionale projectleider en bestuurders&gt;</a:t>
            </a:r>
          </a:p>
        </p:txBody>
      </p:sp>
      <p:sp>
        <p:nvSpPr>
          <p:cNvPr id="13" name="Tekstvak 33">
            <a:extLst>
              <a:ext uri="{FF2B5EF4-FFF2-40B4-BE49-F238E27FC236}">
                <a16:creationId xmlns:a16="http://schemas.microsoft.com/office/drawing/2014/main" id="{893169D7-5D80-83E6-F1DF-0799079147DE}"/>
              </a:ext>
            </a:extLst>
          </p:cNvPr>
          <p:cNvSpPr txBox="1"/>
          <p:nvPr/>
        </p:nvSpPr>
        <p:spPr>
          <a:xfrm rot="16200000">
            <a:off x="2635428" y="3287764"/>
            <a:ext cx="1010476" cy="430887"/>
          </a:xfrm>
          <a:prstGeom prst="rect">
            <a:avLst/>
          </a:prstGeom>
          <a:solidFill>
            <a:srgbClr val="1D2649"/>
          </a:solidFill>
          <a:effectLst>
            <a:outerShdw blurRad="165100" dist="38100" dir="2700000" algn="tl" rotWithShape="0">
              <a:prstClr val="black">
                <a:alpha val="30000"/>
              </a:prstClr>
            </a:outerShdw>
          </a:effectLst>
        </p:spPr>
        <p:txBody>
          <a:bodyPr wrap="square" rtlCol="0">
            <a:spAutoFit/>
          </a:bodyPr>
          <a:lstStyle>
            <a:defPPr>
              <a:defRPr lang="nl-NL"/>
            </a:defPPr>
            <a:lvl1pPr marL="0" algn="ctr" defTabSz="914400" rtl="0" eaLnBrk="1" latinLnBrk="0" hangingPunct="1">
              <a:defRPr sz="11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0" i="1"/>
              <a:t>Voorzien voortgang</a:t>
            </a:r>
          </a:p>
        </p:txBody>
      </p:sp>
      <p:sp>
        <p:nvSpPr>
          <p:cNvPr id="15" name="Tekstvak 40">
            <a:extLst>
              <a:ext uri="{FF2B5EF4-FFF2-40B4-BE49-F238E27FC236}">
                <a16:creationId xmlns:a16="http://schemas.microsoft.com/office/drawing/2014/main" id="{C4D44B7C-F241-7879-BA44-E5EFD084C32A}"/>
              </a:ext>
            </a:extLst>
          </p:cNvPr>
          <p:cNvSpPr txBox="1"/>
          <p:nvPr/>
        </p:nvSpPr>
        <p:spPr>
          <a:xfrm>
            <a:off x="329606" y="5907918"/>
            <a:ext cx="3969023" cy="430887"/>
          </a:xfrm>
          <a:prstGeom prst="rect">
            <a:avLst/>
          </a:prstGeom>
          <a:solidFill>
            <a:srgbClr val="1D2649"/>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b="1">
                <a:solidFill>
                  <a:schemeClr val="bg1"/>
                </a:solidFill>
                <a:latin typeface="Arial"/>
                <a:cs typeface="Arial"/>
              </a:rPr>
              <a:t>Werkgroep implementatie</a:t>
            </a:r>
          </a:p>
          <a:p>
            <a:pPr algn="ctr"/>
            <a:r>
              <a:rPr lang="nl-NL" sz="1100" i="1">
                <a:solidFill>
                  <a:schemeClr val="bg1"/>
                </a:solidFill>
                <a:latin typeface="Arial"/>
                <a:cs typeface="Arial"/>
              </a:rPr>
              <a:t>&lt;Afgevaardigden&gt;</a:t>
            </a:r>
          </a:p>
        </p:txBody>
      </p:sp>
      <p:sp>
        <p:nvSpPr>
          <p:cNvPr id="17" name="Tekstvak 41">
            <a:extLst>
              <a:ext uri="{FF2B5EF4-FFF2-40B4-BE49-F238E27FC236}">
                <a16:creationId xmlns:a16="http://schemas.microsoft.com/office/drawing/2014/main" id="{C4CCAABD-0780-6D53-A81A-BB62C73BFC39}"/>
              </a:ext>
            </a:extLst>
          </p:cNvPr>
          <p:cNvSpPr txBox="1"/>
          <p:nvPr/>
        </p:nvSpPr>
        <p:spPr>
          <a:xfrm rot="16200000">
            <a:off x="7996267" y="2963634"/>
            <a:ext cx="1277273" cy="430887"/>
          </a:xfrm>
          <a:prstGeom prst="rect">
            <a:avLst/>
          </a:prstGeom>
          <a:solidFill>
            <a:srgbClr val="C7114F"/>
          </a:solidFill>
          <a:effectLst/>
        </p:spPr>
        <p:txBody>
          <a:bodyPr vert="horz"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i="1">
                <a:solidFill>
                  <a:schemeClr val="bg1"/>
                </a:solidFill>
                <a:latin typeface="Arial" panose="020B0604020202020204" pitchFamily="34" charset="0"/>
                <a:cs typeface="Arial" panose="020B0604020202020204" pitchFamily="34" charset="0"/>
              </a:rPr>
              <a:t>Kennisdeling en evaluatie</a:t>
            </a:r>
          </a:p>
        </p:txBody>
      </p:sp>
      <p:cxnSp>
        <p:nvCxnSpPr>
          <p:cNvPr id="19" name="Rechte verbindingslijn met pijl 10">
            <a:extLst>
              <a:ext uri="{FF2B5EF4-FFF2-40B4-BE49-F238E27FC236}">
                <a16:creationId xmlns:a16="http://schemas.microsoft.com/office/drawing/2014/main" id="{D45102FE-44C6-43E1-CFC9-77F42586A002}"/>
              </a:ext>
            </a:extLst>
          </p:cNvPr>
          <p:cNvCxnSpPr>
            <a:cxnSpLocks/>
          </p:cNvCxnSpPr>
          <p:nvPr/>
        </p:nvCxnSpPr>
        <p:spPr>
          <a:xfrm flipV="1">
            <a:off x="6632346" y="3071681"/>
            <a:ext cx="1787114" cy="1599119"/>
          </a:xfrm>
          <a:prstGeom prst="straightConnector1">
            <a:avLst/>
          </a:prstGeom>
          <a:solidFill>
            <a:schemeClr val="accent1">
              <a:lumMod val="20000"/>
              <a:lumOff val="80000"/>
            </a:schemeClr>
          </a:solidFill>
          <a:ln w="15875">
            <a:solidFill>
              <a:schemeClr val="tx1">
                <a:alpha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kstvak 69">
            <a:extLst>
              <a:ext uri="{FF2B5EF4-FFF2-40B4-BE49-F238E27FC236}">
                <a16:creationId xmlns:a16="http://schemas.microsoft.com/office/drawing/2014/main" id="{90277993-BD85-C7CD-A106-5AF4D16C2765}"/>
              </a:ext>
            </a:extLst>
          </p:cNvPr>
          <p:cNvSpPr txBox="1"/>
          <p:nvPr/>
        </p:nvSpPr>
        <p:spPr>
          <a:xfrm>
            <a:off x="8979279" y="2770312"/>
            <a:ext cx="2622432" cy="430887"/>
          </a:xfrm>
          <a:prstGeom prst="rect">
            <a:avLst/>
          </a:prstGeom>
          <a:solidFill>
            <a:srgbClr val="C7114F"/>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b="1">
                <a:solidFill>
                  <a:schemeClr val="bg1"/>
                </a:solidFill>
                <a:latin typeface="Arial"/>
                <a:cs typeface="Arial"/>
              </a:rPr>
              <a:t>Coördinator Koplopers Regio Met spoed beschikbaar</a:t>
            </a:r>
          </a:p>
        </p:txBody>
      </p:sp>
      <p:cxnSp>
        <p:nvCxnSpPr>
          <p:cNvPr id="27" name="Verbindingslijn: gebogen 14">
            <a:extLst>
              <a:ext uri="{FF2B5EF4-FFF2-40B4-BE49-F238E27FC236}">
                <a16:creationId xmlns:a16="http://schemas.microsoft.com/office/drawing/2014/main" id="{5B233A91-C2B0-B450-5F99-14DBD058121D}"/>
              </a:ext>
            </a:extLst>
          </p:cNvPr>
          <p:cNvCxnSpPr>
            <a:cxnSpLocks/>
          </p:cNvCxnSpPr>
          <p:nvPr/>
        </p:nvCxnSpPr>
        <p:spPr>
          <a:xfrm rot="5400000">
            <a:off x="3169442" y="4255978"/>
            <a:ext cx="930068" cy="23598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15">
            <a:extLst>
              <a:ext uri="{FF2B5EF4-FFF2-40B4-BE49-F238E27FC236}">
                <a16:creationId xmlns:a16="http://schemas.microsoft.com/office/drawing/2014/main" id="{49B1DE57-3170-E0AF-5DC0-32729A404F76}"/>
              </a:ext>
            </a:extLst>
          </p:cNvPr>
          <p:cNvCxnSpPr/>
          <p:nvPr/>
        </p:nvCxnSpPr>
        <p:spPr>
          <a:xfrm>
            <a:off x="4799373" y="3801234"/>
            <a:ext cx="2341" cy="569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kstvak 20">
            <a:extLst>
              <a:ext uri="{FF2B5EF4-FFF2-40B4-BE49-F238E27FC236}">
                <a16:creationId xmlns:a16="http://schemas.microsoft.com/office/drawing/2014/main" id="{73917709-7C7F-8DFB-25D7-3FDB190335B6}"/>
              </a:ext>
            </a:extLst>
          </p:cNvPr>
          <p:cNvSpPr txBox="1"/>
          <p:nvPr/>
        </p:nvSpPr>
        <p:spPr>
          <a:xfrm rot="16200000">
            <a:off x="8007200" y="1588364"/>
            <a:ext cx="1277273" cy="430887"/>
          </a:xfrm>
          <a:prstGeom prst="rect">
            <a:avLst/>
          </a:prstGeom>
          <a:solidFill>
            <a:srgbClr val="C7114F"/>
          </a:solidFill>
          <a:effectLst/>
        </p:spPr>
        <p:txBody>
          <a:bodyPr vert="horz"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i="1">
                <a:solidFill>
                  <a:schemeClr val="bg1"/>
                </a:solidFill>
                <a:latin typeface="Arial" panose="020B0604020202020204" pitchFamily="34" charset="0"/>
                <a:cs typeface="Arial" panose="020B0604020202020204" pitchFamily="34" charset="0"/>
              </a:rPr>
              <a:t>Projectborging</a:t>
            </a:r>
          </a:p>
          <a:p>
            <a:pPr algn="ctr"/>
            <a:endParaRPr lang="nl-NL" sz="1100" i="1">
              <a:solidFill>
                <a:schemeClr val="bg1"/>
              </a:solidFill>
              <a:latin typeface="Arial" panose="020B0604020202020204" pitchFamily="34" charset="0"/>
              <a:cs typeface="Arial" panose="020B0604020202020204" pitchFamily="34" charset="0"/>
            </a:endParaRPr>
          </a:p>
        </p:txBody>
      </p:sp>
      <p:sp>
        <p:nvSpPr>
          <p:cNvPr id="33" name="Tekstvak 23">
            <a:extLst>
              <a:ext uri="{FF2B5EF4-FFF2-40B4-BE49-F238E27FC236}">
                <a16:creationId xmlns:a16="http://schemas.microsoft.com/office/drawing/2014/main" id="{7B13567D-A8FD-302B-CD8E-728E3E048003}"/>
              </a:ext>
            </a:extLst>
          </p:cNvPr>
          <p:cNvSpPr txBox="1"/>
          <p:nvPr/>
        </p:nvSpPr>
        <p:spPr>
          <a:xfrm rot="16200000">
            <a:off x="7996266" y="4338904"/>
            <a:ext cx="1277273" cy="430887"/>
          </a:xfrm>
          <a:prstGeom prst="rect">
            <a:avLst/>
          </a:prstGeom>
          <a:solidFill>
            <a:srgbClr val="C7114F"/>
          </a:solidFill>
          <a:effectLst/>
        </p:spPr>
        <p:txBody>
          <a:bodyPr vert="horz"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i="1">
                <a:solidFill>
                  <a:schemeClr val="bg1"/>
                </a:solidFill>
                <a:latin typeface="Arial" panose="020B0604020202020204" pitchFamily="34" charset="0"/>
                <a:cs typeface="Arial" panose="020B0604020202020204" pitchFamily="34" charset="0"/>
              </a:rPr>
              <a:t>Externe communicatie</a:t>
            </a:r>
          </a:p>
        </p:txBody>
      </p:sp>
      <p:sp>
        <p:nvSpPr>
          <p:cNvPr id="35" name="Tekstvak 24">
            <a:extLst>
              <a:ext uri="{FF2B5EF4-FFF2-40B4-BE49-F238E27FC236}">
                <a16:creationId xmlns:a16="http://schemas.microsoft.com/office/drawing/2014/main" id="{E38AAA43-4644-8FA7-98FE-2C4E224C825E}"/>
              </a:ext>
            </a:extLst>
          </p:cNvPr>
          <p:cNvSpPr txBox="1"/>
          <p:nvPr/>
        </p:nvSpPr>
        <p:spPr>
          <a:xfrm>
            <a:off x="8981717" y="4167702"/>
            <a:ext cx="2622432" cy="430887"/>
          </a:xfrm>
          <a:prstGeom prst="rect">
            <a:avLst/>
          </a:prstGeom>
          <a:solidFill>
            <a:srgbClr val="C7114F"/>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b="1">
                <a:solidFill>
                  <a:schemeClr val="bg1"/>
                </a:solidFill>
                <a:latin typeface="Arial"/>
                <a:cs typeface="Arial"/>
              </a:rPr>
              <a:t>Communicatieadviseur programma Met spoed beschikbaar</a:t>
            </a:r>
          </a:p>
        </p:txBody>
      </p:sp>
      <p:cxnSp>
        <p:nvCxnSpPr>
          <p:cNvPr id="37" name="Rechte verbindingslijn met pijl 19">
            <a:extLst>
              <a:ext uri="{FF2B5EF4-FFF2-40B4-BE49-F238E27FC236}">
                <a16:creationId xmlns:a16="http://schemas.microsoft.com/office/drawing/2014/main" id="{387D75F4-4BFD-47B2-3DDF-2CD229D457C6}"/>
              </a:ext>
            </a:extLst>
          </p:cNvPr>
          <p:cNvCxnSpPr>
            <a:cxnSpLocks/>
          </p:cNvCxnSpPr>
          <p:nvPr/>
        </p:nvCxnSpPr>
        <p:spPr>
          <a:xfrm flipV="1">
            <a:off x="6632346" y="1696411"/>
            <a:ext cx="1798047" cy="2974389"/>
          </a:xfrm>
          <a:prstGeom prst="straightConnector1">
            <a:avLst/>
          </a:prstGeom>
          <a:solidFill>
            <a:schemeClr val="accent1">
              <a:lumMod val="20000"/>
              <a:lumOff val="80000"/>
            </a:schemeClr>
          </a:solidFill>
          <a:ln w="15875">
            <a:solidFill>
              <a:schemeClr val="tx1">
                <a:alpha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Rechte verbindingslijn met pijl 20">
            <a:extLst>
              <a:ext uri="{FF2B5EF4-FFF2-40B4-BE49-F238E27FC236}">
                <a16:creationId xmlns:a16="http://schemas.microsoft.com/office/drawing/2014/main" id="{ABCD0D25-D418-51EA-3969-9B7AC49C8315}"/>
              </a:ext>
            </a:extLst>
          </p:cNvPr>
          <p:cNvCxnSpPr>
            <a:cxnSpLocks/>
          </p:cNvCxnSpPr>
          <p:nvPr/>
        </p:nvCxnSpPr>
        <p:spPr>
          <a:xfrm flipV="1">
            <a:off x="6632346" y="4446951"/>
            <a:ext cx="1787113" cy="223849"/>
          </a:xfrm>
          <a:prstGeom prst="straightConnector1">
            <a:avLst/>
          </a:prstGeom>
          <a:solidFill>
            <a:schemeClr val="accent1">
              <a:lumMod val="20000"/>
              <a:lumOff val="80000"/>
            </a:schemeClr>
          </a:solidFill>
          <a:ln w="15875">
            <a:solidFill>
              <a:schemeClr val="tx1">
                <a:alpha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Tekstvak 36">
            <a:extLst>
              <a:ext uri="{FF2B5EF4-FFF2-40B4-BE49-F238E27FC236}">
                <a16:creationId xmlns:a16="http://schemas.microsoft.com/office/drawing/2014/main" id="{1FA859F2-6FBC-D667-B85F-61871C8891A8}"/>
              </a:ext>
            </a:extLst>
          </p:cNvPr>
          <p:cNvSpPr txBox="1"/>
          <p:nvPr/>
        </p:nvSpPr>
        <p:spPr>
          <a:xfrm>
            <a:off x="416683" y="4450786"/>
            <a:ext cx="2037854" cy="600164"/>
          </a:xfrm>
          <a:prstGeom prst="rect">
            <a:avLst/>
          </a:prstGeom>
          <a:solidFill>
            <a:srgbClr val="1D2649"/>
          </a:solidFill>
          <a:effectLst>
            <a:outerShdw blurRad="165100" dist="38100" dir="2700000" algn="tl" rotWithShape="0">
              <a:prstClr val="black">
                <a:alpha val="30000"/>
              </a:prstClr>
            </a:outerShdw>
          </a:effectLst>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100" b="1">
                <a:solidFill>
                  <a:schemeClr val="bg1"/>
                </a:solidFill>
                <a:latin typeface="Arial"/>
                <a:cs typeface="Arial"/>
              </a:rPr>
              <a:t>Interne communicatie</a:t>
            </a:r>
          </a:p>
          <a:p>
            <a:pPr algn="ctr"/>
            <a:r>
              <a:rPr lang="nl-NL" sz="1100" i="1">
                <a:solidFill>
                  <a:schemeClr val="bg1"/>
                </a:solidFill>
                <a:latin typeface="Arial"/>
                <a:cs typeface="Arial"/>
              </a:rPr>
              <a:t>&lt;communicatieadviseurs zorgaanbieders&gt;</a:t>
            </a:r>
          </a:p>
        </p:txBody>
      </p:sp>
      <p:cxnSp>
        <p:nvCxnSpPr>
          <p:cNvPr id="43" name="Rechte verbindingslijn met pijl 22">
            <a:extLst>
              <a:ext uri="{FF2B5EF4-FFF2-40B4-BE49-F238E27FC236}">
                <a16:creationId xmlns:a16="http://schemas.microsoft.com/office/drawing/2014/main" id="{251E2247-1E86-54CB-3751-124BDADC79D2}"/>
              </a:ext>
            </a:extLst>
          </p:cNvPr>
          <p:cNvCxnSpPr>
            <a:cxnSpLocks/>
          </p:cNvCxnSpPr>
          <p:nvPr/>
        </p:nvCxnSpPr>
        <p:spPr>
          <a:xfrm flipH="1" flipV="1">
            <a:off x="2454537" y="4666230"/>
            <a:ext cx="541944" cy="4570"/>
          </a:xfrm>
          <a:prstGeom prst="straightConnector1">
            <a:avLst/>
          </a:prstGeom>
          <a:solidFill>
            <a:schemeClr val="accent1">
              <a:lumMod val="20000"/>
              <a:lumOff val="80000"/>
            </a:schemeClr>
          </a:solidFill>
          <a:ln w="15875">
            <a:solidFill>
              <a:schemeClr val="tx1">
                <a:alpha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10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3"/>
          <a:stretch>
            <a:fillRect/>
          </a:stretch>
        </p:blipFill>
        <p:spPr>
          <a:xfrm>
            <a:off x="-70071" y="-84929"/>
            <a:ext cx="12336128" cy="6944497"/>
          </a:xfrm>
          <a:prstGeom prst="rect">
            <a:avLst/>
          </a:prstGeom>
        </p:spPr>
      </p:pic>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Rollen projectorganisatie</a:t>
            </a:r>
          </a:p>
        </p:txBody>
      </p:sp>
      <p:graphicFrame>
        <p:nvGraphicFramePr>
          <p:cNvPr id="2" name="Diagram 1">
            <a:extLst>
              <a:ext uri="{FF2B5EF4-FFF2-40B4-BE49-F238E27FC236}">
                <a16:creationId xmlns:a16="http://schemas.microsoft.com/office/drawing/2014/main" id="{20BE3BC4-5A8A-41DB-9AA0-4D4958CC01CA}"/>
              </a:ext>
            </a:extLst>
          </p:cNvPr>
          <p:cNvGraphicFramePr/>
          <p:nvPr>
            <p:extLst>
              <p:ext uri="{D42A27DB-BD31-4B8C-83A1-F6EECF244321}">
                <p14:modId xmlns:p14="http://schemas.microsoft.com/office/powerpoint/2010/main" val="382907392"/>
              </p:ext>
            </p:extLst>
          </p:nvPr>
        </p:nvGraphicFramePr>
        <p:xfrm>
          <a:off x="1810629" y="900906"/>
          <a:ext cx="962131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021861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4" name="Ondertitel 2">
            <a:extLst>
              <a:ext uri="{FF2B5EF4-FFF2-40B4-BE49-F238E27FC236}">
                <a16:creationId xmlns:a16="http://schemas.microsoft.com/office/drawing/2014/main" id="{1ECB6A62-7BEA-6185-3F79-DFEF1A550C84}"/>
              </a:ext>
            </a:extLst>
          </p:cNvPr>
          <p:cNvSpPr txBox="1">
            <a:spLocks/>
          </p:cNvSpPr>
          <p:nvPr/>
        </p:nvSpPr>
        <p:spPr>
          <a:xfrm>
            <a:off x="638432" y="1711410"/>
            <a:ext cx="10320343" cy="349078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a:buChar char="•"/>
            </a:pPr>
            <a:r>
              <a:rPr lang="nl-NL"/>
              <a:t>Hebben jullie op- of aanmerkingen? </a:t>
            </a:r>
          </a:p>
          <a:p>
            <a:pPr marL="285750" indent="-285750" algn="l">
              <a:buFont typeface="Arial"/>
              <a:buChar char="•"/>
            </a:pPr>
            <a:endParaRPr lang="nl-NL"/>
          </a:p>
          <a:p>
            <a:pPr marL="285750" indent="-285750" algn="l">
              <a:buFont typeface="Arial"/>
              <a:buChar char="•"/>
            </a:pPr>
            <a:r>
              <a:rPr lang="nl-NL"/>
              <a:t>Zijn jullie het eens met de rolverdeling?</a:t>
            </a:r>
          </a:p>
          <a:p>
            <a:pPr algn="l"/>
            <a:endParaRPr lang="nl-NL">
              <a:ea typeface="Baskerville" panose="02020502070401020303" pitchFamily="18" charset="0"/>
            </a:endParaRPr>
          </a:p>
          <a:p>
            <a:pPr algn="l"/>
            <a:endParaRPr lang="nl-NL">
              <a:ea typeface="Baskerville" panose="02020502070401020303" pitchFamily="18" charset="0"/>
            </a:endParaRPr>
          </a:p>
          <a:p>
            <a:pPr algn="l"/>
            <a:endParaRPr lang="nl-NL"/>
          </a:p>
        </p:txBody>
      </p:sp>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Toetsing</a:t>
            </a:r>
          </a:p>
        </p:txBody>
      </p:sp>
    </p:spTree>
    <p:extLst>
      <p:ext uri="{BB962C8B-B14F-4D97-AF65-F5344CB8AC3E}">
        <p14:creationId xmlns:p14="http://schemas.microsoft.com/office/powerpoint/2010/main" val="131616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6665888-4E89-09CF-2E12-4BFE5411DF2A}"/>
              </a:ext>
            </a:extLst>
          </p:cNvPr>
          <p:cNvPicPr>
            <a:picLocks noChangeAspect="1"/>
          </p:cNvPicPr>
          <p:nvPr/>
        </p:nvPicPr>
        <p:blipFill>
          <a:blip r:embed="rId2"/>
          <a:stretch>
            <a:fillRect/>
          </a:stretch>
        </p:blipFill>
        <p:spPr>
          <a:xfrm>
            <a:off x="0" y="0"/>
            <a:ext cx="12192000" cy="6863361"/>
          </a:xfrm>
          <a:prstGeom prst="rect">
            <a:avLst/>
          </a:prstGeom>
        </p:spPr>
      </p:pic>
      <p:sp>
        <p:nvSpPr>
          <p:cNvPr id="2" name="Titel 1">
            <a:extLst>
              <a:ext uri="{FF2B5EF4-FFF2-40B4-BE49-F238E27FC236}">
                <a16:creationId xmlns:a16="http://schemas.microsoft.com/office/drawing/2014/main" id="{2085E030-DEB7-4199-BCAA-B7369C754D87}"/>
              </a:ext>
            </a:extLst>
          </p:cNvPr>
          <p:cNvSpPr txBox="1">
            <a:spLocks/>
          </p:cNvSpPr>
          <p:nvPr/>
        </p:nvSpPr>
        <p:spPr>
          <a:xfrm>
            <a:off x="902043" y="467058"/>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Termijnplanning</a:t>
            </a:r>
          </a:p>
        </p:txBody>
      </p:sp>
    </p:spTree>
    <p:extLst>
      <p:ext uri="{BB962C8B-B14F-4D97-AF65-F5344CB8AC3E}">
        <p14:creationId xmlns:p14="http://schemas.microsoft.com/office/powerpoint/2010/main" val="71276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73115"/>
            <a:ext cx="12336128" cy="6944497"/>
          </a:xfrm>
          <a:prstGeom prst="rect">
            <a:avLst/>
          </a:prstGeom>
        </p:spPr>
      </p:pic>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Mijlpalen</a:t>
            </a:r>
          </a:p>
        </p:txBody>
      </p:sp>
      <p:graphicFrame>
        <p:nvGraphicFramePr>
          <p:cNvPr id="2" name="Diagram 1" descr="Tijdelijke aanduiding voor tijdlijn&#10;">
            <a:extLst>
              <a:ext uri="{FF2B5EF4-FFF2-40B4-BE49-F238E27FC236}">
                <a16:creationId xmlns:a16="http://schemas.microsoft.com/office/drawing/2014/main" id="{C3E59053-B485-40AE-A162-C37194FF80BF}"/>
              </a:ext>
            </a:extLst>
          </p:cNvPr>
          <p:cNvGraphicFramePr/>
          <p:nvPr>
            <p:extLst>
              <p:ext uri="{D42A27DB-BD31-4B8C-83A1-F6EECF244321}">
                <p14:modId xmlns:p14="http://schemas.microsoft.com/office/powerpoint/2010/main" val="1848438546"/>
              </p:ext>
            </p:extLst>
          </p:nvPr>
        </p:nvGraphicFramePr>
        <p:xfrm>
          <a:off x="904236" y="839561"/>
          <a:ext cx="10939605" cy="5381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41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Planning werkgroep Implementatie</a:t>
            </a:r>
          </a:p>
        </p:txBody>
      </p:sp>
      <p:graphicFrame>
        <p:nvGraphicFramePr>
          <p:cNvPr id="2" name="Diagram 1">
            <a:extLst>
              <a:ext uri="{FF2B5EF4-FFF2-40B4-BE49-F238E27FC236}">
                <a16:creationId xmlns:a16="http://schemas.microsoft.com/office/drawing/2014/main" id="{433E95E3-514E-4F79-A2E2-423DD0AE6AD6}"/>
              </a:ext>
            </a:extLst>
          </p:cNvPr>
          <p:cNvGraphicFramePr/>
          <p:nvPr>
            <p:extLst>
              <p:ext uri="{D42A27DB-BD31-4B8C-83A1-F6EECF244321}">
                <p14:modId xmlns:p14="http://schemas.microsoft.com/office/powerpoint/2010/main" val="2119355301"/>
              </p:ext>
            </p:extLst>
          </p:nvPr>
        </p:nvGraphicFramePr>
        <p:xfrm>
          <a:off x="1810629" y="900906"/>
          <a:ext cx="95088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281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6665888-4E89-09CF-2E12-4BFE5411DF2A}"/>
              </a:ext>
            </a:extLst>
          </p:cNvPr>
          <p:cNvPicPr>
            <a:picLocks noChangeAspect="1"/>
          </p:cNvPicPr>
          <p:nvPr/>
        </p:nvPicPr>
        <p:blipFill>
          <a:blip r:embed="rId2"/>
          <a:stretch>
            <a:fillRect/>
          </a:stretch>
        </p:blipFill>
        <p:spPr>
          <a:xfrm>
            <a:off x="0" y="0"/>
            <a:ext cx="12192000" cy="6863361"/>
          </a:xfrm>
          <a:prstGeom prst="rect">
            <a:avLst/>
          </a:prstGeom>
        </p:spPr>
      </p:pic>
      <p:sp>
        <p:nvSpPr>
          <p:cNvPr id="2" name="Titel 1">
            <a:extLst>
              <a:ext uri="{FF2B5EF4-FFF2-40B4-BE49-F238E27FC236}">
                <a16:creationId xmlns:a16="http://schemas.microsoft.com/office/drawing/2014/main" id="{2085E030-DEB7-4199-BCAA-B7369C754D87}"/>
              </a:ext>
            </a:extLst>
          </p:cNvPr>
          <p:cNvSpPr txBox="1">
            <a:spLocks/>
          </p:cNvSpPr>
          <p:nvPr/>
        </p:nvSpPr>
        <p:spPr>
          <a:xfrm>
            <a:off x="902043" y="467058"/>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Brainstorm</a:t>
            </a:r>
          </a:p>
        </p:txBody>
      </p:sp>
    </p:spTree>
    <p:extLst>
      <p:ext uri="{BB962C8B-B14F-4D97-AF65-F5344CB8AC3E}">
        <p14:creationId xmlns:p14="http://schemas.microsoft.com/office/powerpoint/2010/main" val="5849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4" name="Ondertitel 2">
            <a:extLst>
              <a:ext uri="{FF2B5EF4-FFF2-40B4-BE49-F238E27FC236}">
                <a16:creationId xmlns:a16="http://schemas.microsoft.com/office/drawing/2014/main" id="{1ECB6A62-7BEA-6185-3F79-DFEF1A550C84}"/>
              </a:ext>
            </a:extLst>
          </p:cNvPr>
          <p:cNvSpPr txBox="1">
            <a:spLocks/>
          </p:cNvSpPr>
          <p:nvPr/>
        </p:nvSpPr>
        <p:spPr>
          <a:xfrm>
            <a:off x="638432" y="1711410"/>
            <a:ext cx="10320343" cy="349078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a:buChar char="•"/>
            </a:pPr>
            <a:r>
              <a:rPr lang="nl-NL"/>
              <a:t>Met elkaar brainstormen over </a:t>
            </a:r>
            <a:r>
              <a:rPr lang="nl-NL" b="1"/>
              <a:t>het type werkafspraken </a:t>
            </a:r>
            <a:r>
              <a:rPr lang="nl-NL"/>
              <a:t>die zeker aan bod moeten komen</a:t>
            </a:r>
          </a:p>
          <a:p>
            <a:pPr algn="l"/>
            <a:endParaRPr lang="nl-NL" sz="1500">
              <a:ea typeface="Baskerville" panose="02020502070401020303" pitchFamily="18" charset="0"/>
            </a:endParaRPr>
          </a:p>
          <a:p>
            <a:pPr algn="l"/>
            <a:endParaRPr lang="nl-NL" sz="1500"/>
          </a:p>
        </p:txBody>
      </p:sp>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Brainstorm werkgroep Implementatie</a:t>
            </a:r>
          </a:p>
        </p:txBody>
      </p:sp>
    </p:spTree>
    <p:extLst>
      <p:ext uri="{BB962C8B-B14F-4D97-AF65-F5344CB8AC3E}">
        <p14:creationId xmlns:p14="http://schemas.microsoft.com/office/powerpoint/2010/main" val="118840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9C6C448-BE38-D0E8-BA02-7C946AB9D2A6}"/>
              </a:ext>
            </a:extLst>
          </p:cNvPr>
          <p:cNvPicPr>
            <a:picLocks noChangeAspect="1"/>
          </p:cNvPicPr>
          <p:nvPr/>
        </p:nvPicPr>
        <p:blipFill>
          <a:blip r:embed="rId2"/>
          <a:stretch>
            <a:fillRect/>
          </a:stretch>
        </p:blipFill>
        <p:spPr>
          <a:xfrm>
            <a:off x="0" y="0"/>
            <a:ext cx="12192000" cy="6863361"/>
          </a:xfrm>
          <a:prstGeom prst="rect">
            <a:avLst/>
          </a:prstGeom>
        </p:spPr>
      </p:pic>
      <p:sp>
        <p:nvSpPr>
          <p:cNvPr id="8" name="Titel 1">
            <a:extLst>
              <a:ext uri="{FF2B5EF4-FFF2-40B4-BE49-F238E27FC236}">
                <a16:creationId xmlns:a16="http://schemas.microsoft.com/office/drawing/2014/main" id="{9B5101A5-92CE-E8E7-944F-7EEFFB876A2D}"/>
              </a:ext>
            </a:extLst>
          </p:cNvPr>
          <p:cNvSpPr txBox="1">
            <a:spLocks/>
          </p:cNvSpPr>
          <p:nvPr/>
        </p:nvSpPr>
        <p:spPr>
          <a:xfrm>
            <a:off x="293466" y="175555"/>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Aptos Display"/>
                <a:ea typeface="Cambria"/>
              </a:rPr>
              <a:t>Doel van deze sessie</a:t>
            </a:r>
            <a:endParaRPr lang="nl-NL">
              <a:solidFill>
                <a:schemeClr val="bg1"/>
              </a:solidFill>
              <a:latin typeface="Aptos Display"/>
            </a:endParaRPr>
          </a:p>
        </p:txBody>
      </p:sp>
      <p:sp>
        <p:nvSpPr>
          <p:cNvPr id="9" name="Ondertitel 2">
            <a:extLst>
              <a:ext uri="{FF2B5EF4-FFF2-40B4-BE49-F238E27FC236}">
                <a16:creationId xmlns:a16="http://schemas.microsoft.com/office/drawing/2014/main" id="{0E3667F7-CCBF-21CF-FA7D-C8200496C1C1}"/>
              </a:ext>
            </a:extLst>
          </p:cNvPr>
          <p:cNvSpPr txBox="1">
            <a:spLocks/>
          </p:cNvSpPr>
          <p:nvPr/>
        </p:nvSpPr>
        <p:spPr>
          <a:xfrm>
            <a:off x="546073" y="1356517"/>
            <a:ext cx="7473796" cy="152158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nl-NL" sz="3000" i="1">
                <a:solidFill>
                  <a:schemeClr val="bg1"/>
                </a:solidFill>
                <a:latin typeface="Aptos"/>
                <a:ea typeface="Calibri"/>
                <a:cs typeface="Calibri"/>
              </a:rPr>
              <a:t>“Aftrappen van het project, het met elkaar helder hebben van het gezamenlijke doel en het vaststellen van de rollen, verantwoordelijkheden en activiteiten van de werkgroepen om dit gezamenlijke doel te bereiken.”</a:t>
            </a:r>
            <a:endParaRPr lang="nl-NL">
              <a:solidFill>
                <a:schemeClr val="bg1"/>
              </a:solidFill>
              <a:latin typeface="Aptos"/>
            </a:endParaRPr>
          </a:p>
        </p:txBody>
      </p:sp>
    </p:spTree>
    <p:extLst>
      <p:ext uri="{BB962C8B-B14F-4D97-AF65-F5344CB8AC3E}">
        <p14:creationId xmlns:p14="http://schemas.microsoft.com/office/powerpoint/2010/main" val="293592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6665888-4E89-09CF-2E12-4BFE5411DF2A}"/>
              </a:ext>
            </a:extLst>
          </p:cNvPr>
          <p:cNvPicPr>
            <a:picLocks noChangeAspect="1"/>
          </p:cNvPicPr>
          <p:nvPr/>
        </p:nvPicPr>
        <p:blipFill>
          <a:blip r:embed="rId2"/>
          <a:stretch>
            <a:fillRect/>
          </a:stretch>
        </p:blipFill>
        <p:spPr>
          <a:xfrm>
            <a:off x="0" y="0"/>
            <a:ext cx="12192000" cy="6863361"/>
          </a:xfrm>
          <a:prstGeom prst="rect">
            <a:avLst/>
          </a:prstGeom>
        </p:spPr>
      </p:pic>
      <p:sp>
        <p:nvSpPr>
          <p:cNvPr id="2" name="Titel 1">
            <a:extLst>
              <a:ext uri="{FF2B5EF4-FFF2-40B4-BE49-F238E27FC236}">
                <a16:creationId xmlns:a16="http://schemas.microsoft.com/office/drawing/2014/main" id="{2085E030-DEB7-4199-BCAA-B7369C754D87}"/>
              </a:ext>
            </a:extLst>
          </p:cNvPr>
          <p:cNvSpPr txBox="1">
            <a:spLocks/>
          </p:cNvSpPr>
          <p:nvPr/>
        </p:nvSpPr>
        <p:spPr>
          <a:xfrm>
            <a:off x="902043" y="467058"/>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Vervolgstappen</a:t>
            </a:r>
          </a:p>
        </p:txBody>
      </p:sp>
    </p:spTree>
    <p:extLst>
      <p:ext uri="{BB962C8B-B14F-4D97-AF65-F5344CB8AC3E}">
        <p14:creationId xmlns:p14="http://schemas.microsoft.com/office/powerpoint/2010/main" val="407525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Acties op korte termijn</a:t>
            </a:r>
          </a:p>
        </p:txBody>
      </p:sp>
      <p:sp>
        <p:nvSpPr>
          <p:cNvPr id="2" name="Rectangle 17">
            <a:extLst>
              <a:ext uri="{FF2B5EF4-FFF2-40B4-BE49-F238E27FC236}">
                <a16:creationId xmlns:a16="http://schemas.microsoft.com/office/drawing/2014/main" id="{748BA076-570B-41DC-88E0-97BF6361322E}"/>
              </a:ext>
            </a:extLst>
          </p:cNvPr>
          <p:cNvSpPr/>
          <p:nvPr/>
        </p:nvSpPr>
        <p:spPr>
          <a:xfrm>
            <a:off x="8545273" y="3000358"/>
            <a:ext cx="2232794" cy="2815467"/>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defTabSz="457200">
              <a:buFont typeface="Wingdings" panose="05000000000000000000" pitchFamily="2" charset="2"/>
              <a:buChar char="§"/>
              <a:defRPr/>
            </a:pPr>
            <a:endParaRPr lang="nl-NL" sz="140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indent="-285750" defTabSz="457200">
              <a:buFont typeface="Wingdings" panose="05000000000000000000" pitchFamily="2" charset="2"/>
              <a:buChar char="§"/>
              <a:defRPr/>
            </a:pPr>
            <a:endParaRPr lang="nl-NL"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17">
            <a:extLst>
              <a:ext uri="{FF2B5EF4-FFF2-40B4-BE49-F238E27FC236}">
                <a16:creationId xmlns:a16="http://schemas.microsoft.com/office/drawing/2014/main" id="{55A80B0C-E429-4C29-8BC6-D6D7808B0E92}"/>
              </a:ext>
            </a:extLst>
          </p:cNvPr>
          <p:cNvSpPr/>
          <p:nvPr/>
        </p:nvSpPr>
        <p:spPr>
          <a:xfrm>
            <a:off x="1657938" y="3000358"/>
            <a:ext cx="2232794" cy="2815467"/>
          </a:xfrm>
          <a:prstGeom prst="rect">
            <a:avLst/>
          </a:prstGeom>
          <a:solidFill>
            <a:schemeClr val="accent1"/>
          </a:solidFill>
          <a:ln w="34925" cap="flat" cmpd="sng" algn="in">
            <a:noFill/>
            <a:prstDash val="solid"/>
          </a:ln>
          <a:effectLst/>
        </p:spPr>
        <p:txBody>
          <a:bodyPr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200000"/>
              </a:lnSpc>
              <a:defRPr/>
            </a:pPr>
            <a:endParaRPr lang="nl-NL"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EB5AA6F9-4E4B-420E-BB05-F35D71A18742}"/>
              </a:ext>
            </a:extLst>
          </p:cNvPr>
          <p:cNvSpPr/>
          <p:nvPr/>
        </p:nvSpPr>
        <p:spPr>
          <a:xfrm>
            <a:off x="6241416" y="3000358"/>
            <a:ext cx="2246054" cy="2815467"/>
          </a:xfrm>
          <a:prstGeom prst="rect">
            <a:avLst/>
          </a:prstGeom>
          <a:solidFill>
            <a:schemeClr val="accent2"/>
          </a:solidFill>
          <a:ln w="34925" cap="flat" cmpd="sng" algn="in">
            <a:noFill/>
            <a:prstDash val="solid"/>
          </a:ln>
          <a:effectLst/>
        </p:spPr>
        <p:txBody>
          <a:bodyPr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a:buFont typeface="Wingdings" panose="05000000000000000000" pitchFamily="2" charset="2"/>
              <a:buChar char="§"/>
              <a:defRPr/>
            </a:pPr>
            <a:endParaRPr lang="nl-NL"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Tekstvak 10">
            <a:extLst>
              <a:ext uri="{FF2B5EF4-FFF2-40B4-BE49-F238E27FC236}">
                <a16:creationId xmlns:a16="http://schemas.microsoft.com/office/drawing/2014/main" id="{858C2230-2C81-443B-88D1-02EB2B6FD984}"/>
              </a:ext>
            </a:extLst>
          </p:cNvPr>
          <p:cNvSpPr txBox="1"/>
          <p:nvPr/>
        </p:nvSpPr>
        <p:spPr>
          <a:xfrm>
            <a:off x="5767135" y="1971100"/>
            <a:ext cx="2500254" cy="46166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a:solidFill>
                  <a:schemeClr val="bg1"/>
                </a:solidFill>
                <a:latin typeface="Arial" panose="020B0604020202020204" pitchFamily="34" charset="0"/>
                <a:cs typeface="Arial" panose="020B0604020202020204" pitchFamily="34" charset="0"/>
              </a:rPr>
              <a:t>2. INFRASTRUCTUUR KOPPELEN </a:t>
            </a:r>
          </a:p>
        </p:txBody>
      </p:sp>
      <p:sp>
        <p:nvSpPr>
          <p:cNvPr id="9" name="Tekstvak 11">
            <a:extLst>
              <a:ext uri="{FF2B5EF4-FFF2-40B4-BE49-F238E27FC236}">
                <a16:creationId xmlns:a16="http://schemas.microsoft.com/office/drawing/2014/main" id="{86DFC80C-6E83-4B37-BD32-44894D66B722}"/>
              </a:ext>
            </a:extLst>
          </p:cNvPr>
          <p:cNvSpPr txBox="1"/>
          <p:nvPr/>
        </p:nvSpPr>
        <p:spPr>
          <a:xfrm>
            <a:off x="8155153" y="1959219"/>
            <a:ext cx="2500254" cy="461665"/>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a:solidFill>
                  <a:schemeClr val="bg1"/>
                </a:solidFill>
                <a:latin typeface="Arial" panose="020B0604020202020204" pitchFamily="34" charset="0"/>
                <a:cs typeface="Arial" panose="020B0604020202020204" pitchFamily="34" charset="0"/>
              </a:rPr>
              <a:t>3. REGIONALE</a:t>
            </a:r>
          </a:p>
          <a:p>
            <a:r>
              <a:rPr lang="nl-NL" sz="1200" b="1">
                <a:solidFill>
                  <a:schemeClr val="bg1"/>
                </a:solidFill>
                <a:latin typeface="Arial" panose="020B0604020202020204" pitchFamily="34" charset="0"/>
                <a:cs typeface="Arial" panose="020B0604020202020204" pitchFamily="34" charset="0"/>
              </a:rPr>
              <a:t>WERKAFSPRAKEN</a:t>
            </a:r>
          </a:p>
        </p:txBody>
      </p:sp>
      <p:sp>
        <p:nvSpPr>
          <p:cNvPr id="10" name="Rectangle 17">
            <a:extLst>
              <a:ext uri="{FF2B5EF4-FFF2-40B4-BE49-F238E27FC236}">
                <a16:creationId xmlns:a16="http://schemas.microsoft.com/office/drawing/2014/main" id="{61837EA7-A7B0-4173-AF9D-A6EBA2316171}"/>
              </a:ext>
            </a:extLst>
          </p:cNvPr>
          <p:cNvSpPr/>
          <p:nvPr/>
        </p:nvSpPr>
        <p:spPr>
          <a:xfrm>
            <a:off x="3949677" y="2984768"/>
            <a:ext cx="2232794" cy="2815467"/>
          </a:xfrm>
          <a:prstGeom prst="rect">
            <a:avLst/>
          </a:prstGeom>
          <a:solidFill>
            <a:srgbClr val="C00000"/>
          </a:solidFill>
          <a:ln w="34925" cap="flat" cmpd="sng" algn="in">
            <a:noFill/>
            <a:prstDash val="solid"/>
          </a:ln>
          <a:effectLst/>
        </p:spPr>
        <p:txBody>
          <a:bodyPr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a:buFont typeface="Wingdings" panose="05000000000000000000" pitchFamily="2" charset="2"/>
              <a:buChar char="§"/>
              <a:defRPr/>
            </a:pPr>
            <a:endParaRPr lang="nl-NL"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ep 10">
            <a:extLst>
              <a:ext uri="{FF2B5EF4-FFF2-40B4-BE49-F238E27FC236}">
                <a16:creationId xmlns:a16="http://schemas.microsoft.com/office/drawing/2014/main" id="{2539FC22-6AD0-4D13-ABAD-2E0861C304D0}"/>
              </a:ext>
            </a:extLst>
          </p:cNvPr>
          <p:cNvGrpSpPr/>
          <p:nvPr/>
        </p:nvGrpSpPr>
        <p:grpSpPr>
          <a:xfrm>
            <a:off x="1657938" y="1534038"/>
            <a:ext cx="2819684" cy="1355477"/>
            <a:chOff x="1657938" y="1534038"/>
            <a:chExt cx="2819684" cy="1355477"/>
          </a:xfrm>
        </p:grpSpPr>
        <p:sp>
          <p:nvSpPr>
            <p:cNvPr id="21" name="Pijl: vijfhoek 20">
              <a:extLst>
                <a:ext uri="{FF2B5EF4-FFF2-40B4-BE49-F238E27FC236}">
                  <a16:creationId xmlns:a16="http://schemas.microsoft.com/office/drawing/2014/main" id="{80FE286E-517F-46E7-8753-570365E61CEE}"/>
                </a:ext>
              </a:extLst>
            </p:cNvPr>
            <p:cNvSpPr/>
            <p:nvPr/>
          </p:nvSpPr>
          <p:spPr>
            <a:xfrm>
              <a:off x="1657938" y="1534038"/>
              <a:ext cx="2819684" cy="135547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22" name="Pijl: vijfhoek 4">
              <a:extLst>
                <a:ext uri="{FF2B5EF4-FFF2-40B4-BE49-F238E27FC236}">
                  <a16:creationId xmlns:a16="http://schemas.microsoft.com/office/drawing/2014/main" id="{9E1E27EE-EA0D-439E-8553-FC73CC6D0179}"/>
                </a:ext>
              </a:extLst>
            </p:cNvPr>
            <p:cNvSpPr txBox="1"/>
            <p:nvPr/>
          </p:nvSpPr>
          <p:spPr>
            <a:xfrm>
              <a:off x="1657938" y="1534038"/>
              <a:ext cx="2480815" cy="1355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622300">
                <a:lnSpc>
                  <a:spcPct val="90000"/>
                </a:lnSpc>
                <a:spcBef>
                  <a:spcPct val="0"/>
                </a:spcBef>
                <a:spcAft>
                  <a:spcPct val="35000"/>
                </a:spcAft>
                <a:buNone/>
              </a:pPr>
              <a:endParaRPr lang="nl-NL" sz="1400" b="1" kern="1200">
                <a:solidFill>
                  <a:schemeClr val="bg1"/>
                </a:solidFill>
              </a:endParaRPr>
            </a:p>
          </p:txBody>
        </p:sp>
      </p:grpSp>
      <p:grpSp>
        <p:nvGrpSpPr>
          <p:cNvPr id="12" name="Groep 11">
            <a:extLst>
              <a:ext uri="{FF2B5EF4-FFF2-40B4-BE49-F238E27FC236}">
                <a16:creationId xmlns:a16="http://schemas.microsoft.com/office/drawing/2014/main" id="{B1993A1A-2D44-4260-8066-77BD259BE2D1}"/>
              </a:ext>
            </a:extLst>
          </p:cNvPr>
          <p:cNvGrpSpPr/>
          <p:nvPr/>
        </p:nvGrpSpPr>
        <p:grpSpPr>
          <a:xfrm>
            <a:off x="3867451" y="1587767"/>
            <a:ext cx="2921302" cy="1248020"/>
            <a:chOff x="3867451" y="1587767"/>
            <a:chExt cx="2921302" cy="1248020"/>
          </a:xfrm>
          <a:solidFill>
            <a:srgbClr val="C00000"/>
          </a:solidFill>
        </p:grpSpPr>
        <p:sp>
          <p:nvSpPr>
            <p:cNvPr id="19" name="Pijl: punthaak 18">
              <a:extLst>
                <a:ext uri="{FF2B5EF4-FFF2-40B4-BE49-F238E27FC236}">
                  <a16:creationId xmlns:a16="http://schemas.microsoft.com/office/drawing/2014/main" id="{74F6AB66-E615-468E-BE2E-4ABE5CE270AB}"/>
                </a:ext>
              </a:extLst>
            </p:cNvPr>
            <p:cNvSpPr/>
            <p:nvPr/>
          </p:nvSpPr>
          <p:spPr>
            <a:xfrm>
              <a:off x="3867451" y="1587767"/>
              <a:ext cx="2921302" cy="1248020"/>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0" name="Pijl: punthaak 6">
              <a:extLst>
                <a:ext uri="{FF2B5EF4-FFF2-40B4-BE49-F238E27FC236}">
                  <a16:creationId xmlns:a16="http://schemas.microsoft.com/office/drawing/2014/main" id="{AF21A6AE-674B-4A9D-99C4-BB9DFC70121A}"/>
                </a:ext>
              </a:extLst>
            </p:cNvPr>
            <p:cNvSpPr txBox="1"/>
            <p:nvPr/>
          </p:nvSpPr>
          <p:spPr>
            <a:xfrm>
              <a:off x="4491461" y="1587767"/>
              <a:ext cx="1673282" cy="12480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37338" rIns="18669" bIns="37338" numCol="1" spcCol="1270" anchor="ctr" anchorCtr="0">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622300">
                <a:lnSpc>
                  <a:spcPct val="90000"/>
                </a:lnSpc>
                <a:spcBef>
                  <a:spcPct val="0"/>
                </a:spcBef>
                <a:spcAft>
                  <a:spcPct val="35000"/>
                </a:spcAft>
                <a:buNone/>
              </a:pPr>
              <a:endParaRPr lang="nl-NL" sz="1400" b="1" kern="1200">
                <a:solidFill>
                  <a:schemeClr val="bg1"/>
                </a:solidFill>
              </a:endParaRPr>
            </a:p>
          </p:txBody>
        </p:sp>
      </p:grpSp>
      <p:grpSp>
        <p:nvGrpSpPr>
          <p:cNvPr id="13" name="Groep 12">
            <a:extLst>
              <a:ext uri="{FF2B5EF4-FFF2-40B4-BE49-F238E27FC236}">
                <a16:creationId xmlns:a16="http://schemas.microsoft.com/office/drawing/2014/main" id="{A46E95C5-B9FF-47A7-938A-C534963D927F}"/>
              </a:ext>
            </a:extLst>
          </p:cNvPr>
          <p:cNvGrpSpPr/>
          <p:nvPr/>
        </p:nvGrpSpPr>
        <p:grpSpPr>
          <a:xfrm>
            <a:off x="6262587" y="1674288"/>
            <a:ext cx="2775247" cy="1074977"/>
            <a:chOff x="6262587" y="1674288"/>
            <a:chExt cx="2775247" cy="1074977"/>
          </a:xfrm>
          <a:solidFill>
            <a:schemeClr val="accent2"/>
          </a:solidFill>
        </p:grpSpPr>
        <p:sp>
          <p:nvSpPr>
            <p:cNvPr id="17" name="Pijl: punthaak 16">
              <a:extLst>
                <a:ext uri="{FF2B5EF4-FFF2-40B4-BE49-F238E27FC236}">
                  <a16:creationId xmlns:a16="http://schemas.microsoft.com/office/drawing/2014/main" id="{9BE3DA7A-667A-4B49-AC3A-1F68163FF1C9}"/>
                </a:ext>
              </a:extLst>
            </p:cNvPr>
            <p:cNvSpPr/>
            <p:nvPr/>
          </p:nvSpPr>
          <p:spPr>
            <a:xfrm>
              <a:off x="6262587" y="1674288"/>
              <a:ext cx="2775247" cy="1074977"/>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8" name="Pijl: punthaak 8">
              <a:extLst>
                <a:ext uri="{FF2B5EF4-FFF2-40B4-BE49-F238E27FC236}">
                  <a16:creationId xmlns:a16="http://schemas.microsoft.com/office/drawing/2014/main" id="{9A15B288-78ED-4BDC-8EDF-1B0FD25EA317}"/>
                </a:ext>
              </a:extLst>
            </p:cNvPr>
            <p:cNvSpPr txBox="1"/>
            <p:nvPr/>
          </p:nvSpPr>
          <p:spPr>
            <a:xfrm>
              <a:off x="6800076" y="1674288"/>
              <a:ext cx="1700270" cy="10749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37338" rIns="18669" bIns="37338" numCol="1" spcCol="1270" anchor="ctr" anchorCtr="0">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622300">
                <a:lnSpc>
                  <a:spcPct val="90000"/>
                </a:lnSpc>
                <a:spcBef>
                  <a:spcPct val="0"/>
                </a:spcBef>
                <a:spcAft>
                  <a:spcPct val="35000"/>
                </a:spcAft>
                <a:buNone/>
              </a:pPr>
              <a:endParaRPr lang="nl-NL" sz="1400" b="1" kern="1200">
                <a:solidFill>
                  <a:schemeClr val="bg1"/>
                </a:solidFill>
              </a:endParaRPr>
            </a:p>
          </p:txBody>
        </p:sp>
      </p:grpSp>
      <p:grpSp>
        <p:nvGrpSpPr>
          <p:cNvPr id="14" name="Groep 13">
            <a:extLst>
              <a:ext uri="{FF2B5EF4-FFF2-40B4-BE49-F238E27FC236}">
                <a16:creationId xmlns:a16="http://schemas.microsoft.com/office/drawing/2014/main" id="{EC773043-53BD-404F-A7C3-46269C8D60BD}"/>
              </a:ext>
            </a:extLst>
          </p:cNvPr>
          <p:cNvGrpSpPr/>
          <p:nvPr/>
        </p:nvGrpSpPr>
        <p:grpSpPr>
          <a:xfrm>
            <a:off x="8556485" y="1711928"/>
            <a:ext cx="2842114" cy="999697"/>
            <a:chOff x="8556485" y="1711928"/>
            <a:chExt cx="2842114" cy="999697"/>
          </a:xfrm>
          <a:solidFill>
            <a:schemeClr val="bg1">
              <a:lumMod val="85000"/>
            </a:schemeClr>
          </a:solidFill>
        </p:grpSpPr>
        <p:sp>
          <p:nvSpPr>
            <p:cNvPr id="15" name="Pijl: punthaak 14">
              <a:extLst>
                <a:ext uri="{FF2B5EF4-FFF2-40B4-BE49-F238E27FC236}">
                  <a16:creationId xmlns:a16="http://schemas.microsoft.com/office/drawing/2014/main" id="{CE1BD72D-C1FD-433D-B78A-F37217BB50FF}"/>
                </a:ext>
              </a:extLst>
            </p:cNvPr>
            <p:cNvSpPr/>
            <p:nvPr/>
          </p:nvSpPr>
          <p:spPr>
            <a:xfrm>
              <a:off x="8556485" y="1711928"/>
              <a:ext cx="2842114" cy="999697"/>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6" name="Pijl: punthaak 10">
              <a:extLst>
                <a:ext uri="{FF2B5EF4-FFF2-40B4-BE49-F238E27FC236}">
                  <a16:creationId xmlns:a16="http://schemas.microsoft.com/office/drawing/2014/main" id="{85642CC8-E12C-4FC3-A80E-EE3310A730BA}"/>
                </a:ext>
              </a:extLst>
            </p:cNvPr>
            <p:cNvSpPr txBox="1"/>
            <p:nvPr/>
          </p:nvSpPr>
          <p:spPr>
            <a:xfrm>
              <a:off x="9056334" y="1711928"/>
              <a:ext cx="1842417" cy="9996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6007" tIns="37338" rIns="18669" bIns="37338" numCol="1" spcCol="1270" anchor="ctr" anchorCtr="0">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622300">
                <a:lnSpc>
                  <a:spcPct val="90000"/>
                </a:lnSpc>
                <a:spcBef>
                  <a:spcPct val="0"/>
                </a:spcBef>
                <a:spcAft>
                  <a:spcPct val="35000"/>
                </a:spcAft>
                <a:buNone/>
              </a:pPr>
              <a:endParaRPr lang="nl-NL" sz="1400" b="1" kern="1200">
                <a:solidFill>
                  <a:schemeClr val="bg1"/>
                </a:solidFill>
              </a:endParaRPr>
            </a:p>
          </p:txBody>
        </p:sp>
      </p:grpSp>
    </p:spTree>
    <p:extLst>
      <p:ext uri="{BB962C8B-B14F-4D97-AF65-F5344CB8AC3E}">
        <p14:creationId xmlns:p14="http://schemas.microsoft.com/office/powerpoint/2010/main" val="153199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6665888-4E89-09CF-2E12-4BFE5411DF2A}"/>
              </a:ext>
            </a:extLst>
          </p:cNvPr>
          <p:cNvPicPr>
            <a:picLocks noChangeAspect="1"/>
          </p:cNvPicPr>
          <p:nvPr/>
        </p:nvPicPr>
        <p:blipFill>
          <a:blip r:embed="rId2"/>
          <a:stretch>
            <a:fillRect/>
          </a:stretch>
        </p:blipFill>
        <p:spPr>
          <a:xfrm>
            <a:off x="0" y="0"/>
            <a:ext cx="12192000" cy="6863361"/>
          </a:xfrm>
          <a:prstGeom prst="rect">
            <a:avLst/>
          </a:prstGeom>
        </p:spPr>
      </p:pic>
      <p:sp>
        <p:nvSpPr>
          <p:cNvPr id="2" name="Titel 1">
            <a:extLst>
              <a:ext uri="{FF2B5EF4-FFF2-40B4-BE49-F238E27FC236}">
                <a16:creationId xmlns:a16="http://schemas.microsoft.com/office/drawing/2014/main" id="{2085E030-DEB7-4199-BCAA-B7369C754D87}"/>
              </a:ext>
            </a:extLst>
          </p:cNvPr>
          <p:cNvSpPr txBox="1">
            <a:spLocks/>
          </p:cNvSpPr>
          <p:nvPr/>
        </p:nvSpPr>
        <p:spPr>
          <a:xfrm>
            <a:off x="902043" y="467058"/>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rPr>
              <a:t>Afronding</a:t>
            </a:r>
            <a:endParaRPr lang="en-US"/>
          </a:p>
        </p:txBody>
      </p:sp>
    </p:spTree>
    <p:extLst>
      <p:ext uri="{BB962C8B-B14F-4D97-AF65-F5344CB8AC3E}">
        <p14:creationId xmlns:p14="http://schemas.microsoft.com/office/powerpoint/2010/main" val="90479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8" name="Titel 1">
            <a:extLst>
              <a:ext uri="{FF2B5EF4-FFF2-40B4-BE49-F238E27FC236}">
                <a16:creationId xmlns:a16="http://schemas.microsoft.com/office/drawing/2014/main" id="{835278E1-0265-67A6-30C7-A6D0FC575A26}"/>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Terugblik</a:t>
            </a:r>
          </a:p>
        </p:txBody>
      </p:sp>
      <p:grpSp>
        <p:nvGrpSpPr>
          <p:cNvPr id="2" name="Group 33">
            <a:extLst>
              <a:ext uri="{FF2B5EF4-FFF2-40B4-BE49-F238E27FC236}">
                <a16:creationId xmlns:a16="http://schemas.microsoft.com/office/drawing/2014/main" id="{402AEB99-CF39-4D5A-B43A-5AA52414BCEA}"/>
              </a:ext>
            </a:extLst>
          </p:cNvPr>
          <p:cNvGrpSpPr/>
          <p:nvPr/>
        </p:nvGrpSpPr>
        <p:grpSpPr>
          <a:xfrm>
            <a:off x="2686780" y="1923830"/>
            <a:ext cx="6153277" cy="3131846"/>
            <a:chOff x="3518053" y="1923830"/>
            <a:chExt cx="6236076" cy="3153210"/>
          </a:xfrm>
        </p:grpSpPr>
        <p:pic>
          <p:nvPicPr>
            <p:cNvPr id="3" name="Picture 1">
              <a:extLst>
                <a:ext uri="{FF2B5EF4-FFF2-40B4-BE49-F238E27FC236}">
                  <a16:creationId xmlns:a16="http://schemas.microsoft.com/office/drawing/2014/main" id="{8D037F30-4E76-4436-BB12-BE2F6B65D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139" y="2438648"/>
              <a:ext cx="2638392" cy="2638392"/>
            </a:xfrm>
            <a:prstGeom prst="rect">
              <a:avLst/>
            </a:prstGeom>
          </p:spPr>
        </p:pic>
        <p:sp>
          <p:nvSpPr>
            <p:cNvPr id="6" name="Vrije vorm: vorm 5">
              <a:extLst>
                <a:ext uri="{FF2B5EF4-FFF2-40B4-BE49-F238E27FC236}">
                  <a16:creationId xmlns:a16="http://schemas.microsoft.com/office/drawing/2014/main" id="{85EE8235-3006-4280-9BBF-321F147344C8}"/>
                </a:ext>
              </a:extLst>
            </p:cNvPr>
            <p:cNvSpPr/>
            <p:nvPr/>
          </p:nvSpPr>
          <p:spPr>
            <a:xfrm>
              <a:off x="7751712" y="1923830"/>
              <a:ext cx="1934902" cy="1129856"/>
            </a:xfrm>
            <a:custGeom>
              <a:avLst/>
              <a:gdLst>
                <a:gd name="connsiteX0" fmla="*/ 337419 w 1753092"/>
                <a:gd name="connsiteY0" fmla="*/ 164741 h 1080250"/>
                <a:gd name="connsiteX1" fmla="*/ 337419 w 1753092"/>
                <a:gd name="connsiteY1" fmla="*/ 398068 h 1080250"/>
                <a:gd name="connsiteX2" fmla="*/ 0 w 1753092"/>
                <a:gd name="connsiteY2" fmla="*/ 735486 h 1080250"/>
                <a:gd name="connsiteX3" fmla="*/ 337419 w 1753092"/>
                <a:gd name="connsiteY3" fmla="*/ 735486 h 1080250"/>
                <a:gd name="connsiteX4" fmla="*/ 337419 w 1753092"/>
                <a:gd name="connsiteY4" fmla="*/ 915510 h 1080250"/>
                <a:gd name="connsiteX5" fmla="*/ 502159 w 1753092"/>
                <a:gd name="connsiteY5" fmla="*/ 1080251 h 1080250"/>
                <a:gd name="connsiteX6" fmla="*/ 1588352 w 1753092"/>
                <a:gd name="connsiteY6" fmla="*/ 1080251 h 1080250"/>
                <a:gd name="connsiteX7" fmla="*/ 1753092 w 1753092"/>
                <a:gd name="connsiteY7" fmla="*/ 915510 h 1080250"/>
                <a:gd name="connsiteX8" fmla="*/ 1753092 w 1753092"/>
                <a:gd name="connsiteY8" fmla="*/ 164741 h 1080250"/>
                <a:gd name="connsiteX9" fmla="*/ 1588359 w 1753092"/>
                <a:gd name="connsiteY9" fmla="*/ 0 h 1080250"/>
                <a:gd name="connsiteX10" fmla="*/ 502166 w 1753092"/>
                <a:gd name="connsiteY10" fmla="*/ 0 h 1080250"/>
                <a:gd name="connsiteX11" fmla="*/ 337419 w 1753092"/>
                <a:gd name="connsiteY11" fmla="*/ 164741 h 10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092" h="1080250">
                  <a:moveTo>
                    <a:pt x="337419" y="164741"/>
                  </a:moveTo>
                  <a:lnTo>
                    <a:pt x="337419" y="398068"/>
                  </a:lnTo>
                  <a:lnTo>
                    <a:pt x="0" y="735486"/>
                  </a:lnTo>
                  <a:lnTo>
                    <a:pt x="337419" y="735486"/>
                  </a:lnTo>
                  <a:lnTo>
                    <a:pt x="337419" y="915510"/>
                  </a:lnTo>
                  <a:cubicBezTo>
                    <a:pt x="337419" y="1006498"/>
                    <a:pt x="411178" y="1080251"/>
                    <a:pt x="502159" y="1080251"/>
                  </a:cubicBezTo>
                  <a:lnTo>
                    <a:pt x="1588352" y="1080251"/>
                  </a:lnTo>
                  <a:cubicBezTo>
                    <a:pt x="1679340" y="1080251"/>
                    <a:pt x="1753092" y="1006491"/>
                    <a:pt x="1753092" y="915510"/>
                  </a:cubicBezTo>
                  <a:lnTo>
                    <a:pt x="1753092" y="164741"/>
                  </a:lnTo>
                  <a:cubicBezTo>
                    <a:pt x="1753100" y="73760"/>
                    <a:pt x="1679340" y="0"/>
                    <a:pt x="1588359" y="0"/>
                  </a:cubicBezTo>
                  <a:lnTo>
                    <a:pt x="502166" y="0"/>
                  </a:lnTo>
                  <a:cubicBezTo>
                    <a:pt x="411178" y="0"/>
                    <a:pt x="337419" y="73760"/>
                    <a:pt x="337419" y="164741"/>
                  </a:cubicBezTo>
                  <a:close/>
                </a:path>
              </a:pathLst>
            </a:custGeom>
            <a:solidFill>
              <a:schemeClr val="accent3">
                <a:lumMod val="20000"/>
                <a:lumOff val="80000"/>
              </a:schemeClr>
            </a:solidFill>
            <a:ln w="7125" cap="flat">
              <a:noFill/>
              <a:prstDash val="solid"/>
              <a:miter/>
            </a:ln>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7" name="Vrije vorm: vorm 6">
              <a:extLst>
                <a:ext uri="{FF2B5EF4-FFF2-40B4-BE49-F238E27FC236}">
                  <a16:creationId xmlns:a16="http://schemas.microsoft.com/office/drawing/2014/main" id="{50127698-5EE7-457B-9DB1-8787C7F96181}"/>
                </a:ext>
              </a:extLst>
            </p:cNvPr>
            <p:cNvSpPr/>
            <p:nvPr/>
          </p:nvSpPr>
          <p:spPr>
            <a:xfrm flipH="1">
              <a:off x="3518053" y="1923830"/>
              <a:ext cx="1934902" cy="1129856"/>
            </a:xfrm>
            <a:custGeom>
              <a:avLst/>
              <a:gdLst>
                <a:gd name="connsiteX0" fmla="*/ 337419 w 1753092"/>
                <a:gd name="connsiteY0" fmla="*/ 164741 h 1080250"/>
                <a:gd name="connsiteX1" fmla="*/ 337419 w 1753092"/>
                <a:gd name="connsiteY1" fmla="*/ 398068 h 1080250"/>
                <a:gd name="connsiteX2" fmla="*/ 0 w 1753092"/>
                <a:gd name="connsiteY2" fmla="*/ 735486 h 1080250"/>
                <a:gd name="connsiteX3" fmla="*/ 337419 w 1753092"/>
                <a:gd name="connsiteY3" fmla="*/ 735486 h 1080250"/>
                <a:gd name="connsiteX4" fmla="*/ 337419 w 1753092"/>
                <a:gd name="connsiteY4" fmla="*/ 915510 h 1080250"/>
                <a:gd name="connsiteX5" fmla="*/ 502159 w 1753092"/>
                <a:gd name="connsiteY5" fmla="*/ 1080251 h 1080250"/>
                <a:gd name="connsiteX6" fmla="*/ 1588352 w 1753092"/>
                <a:gd name="connsiteY6" fmla="*/ 1080251 h 1080250"/>
                <a:gd name="connsiteX7" fmla="*/ 1753092 w 1753092"/>
                <a:gd name="connsiteY7" fmla="*/ 915510 h 1080250"/>
                <a:gd name="connsiteX8" fmla="*/ 1753092 w 1753092"/>
                <a:gd name="connsiteY8" fmla="*/ 164741 h 1080250"/>
                <a:gd name="connsiteX9" fmla="*/ 1588359 w 1753092"/>
                <a:gd name="connsiteY9" fmla="*/ 0 h 1080250"/>
                <a:gd name="connsiteX10" fmla="*/ 502166 w 1753092"/>
                <a:gd name="connsiteY10" fmla="*/ 0 h 1080250"/>
                <a:gd name="connsiteX11" fmla="*/ 337419 w 1753092"/>
                <a:gd name="connsiteY11" fmla="*/ 164741 h 10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092" h="1080250">
                  <a:moveTo>
                    <a:pt x="337419" y="164741"/>
                  </a:moveTo>
                  <a:lnTo>
                    <a:pt x="337419" y="398068"/>
                  </a:lnTo>
                  <a:lnTo>
                    <a:pt x="0" y="735486"/>
                  </a:lnTo>
                  <a:lnTo>
                    <a:pt x="337419" y="735486"/>
                  </a:lnTo>
                  <a:lnTo>
                    <a:pt x="337419" y="915510"/>
                  </a:lnTo>
                  <a:cubicBezTo>
                    <a:pt x="337419" y="1006498"/>
                    <a:pt x="411178" y="1080251"/>
                    <a:pt x="502159" y="1080251"/>
                  </a:cubicBezTo>
                  <a:lnTo>
                    <a:pt x="1588352" y="1080251"/>
                  </a:lnTo>
                  <a:cubicBezTo>
                    <a:pt x="1679340" y="1080251"/>
                    <a:pt x="1753092" y="1006491"/>
                    <a:pt x="1753092" y="915510"/>
                  </a:cubicBezTo>
                  <a:lnTo>
                    <a:pt x="1753092" y="164741"/>
                  </a:lnTo>
                  <a:cubicBezTo>
                    <a:pt x="1753100" y="73760"/>
                    <a:pt x="1679340" y="0"/>
                    <a:pt x="1588359" y="0"/>
                  </a:cubicBezTo>
                  <a:lnTo>
                    <a:pt x="502166" y="0"/>
                  </a:lnTo>
                  <a:cubicBezTo>
                    <a:pt x="411178" y="0"/>
                    <a:pt x="337419" y="73760"/>
                    <a:pt x="337419" y="164741"/>
                  </a:cubicBezTo>
                  <a:close/>
                </a:path>
              </a:pathLst>
            </a:custGeom>
            <a:solidFill>
              <a:srgbClr val="D2FADC"/>
            </a:solidFill>
            <a:ln w="7125" cap="flat">
              <a:noFill/>
              <a:prstDash val="solid"/>
              <a:miter/>
            </a:ln>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9" name="Tekstvak 22">
              <a:extLst>
                <a:ext uri="{FF2B5EF4-FFF2-40B4-BE49-F238E27FC236}">
                  <a16:creationId xmlns:a16="http://schemas.microsoft.com/office/drawing/2014/main" id="{5DDFDB27-B442-44C2-9221-25A20B87A22B}"/>
                </a:ext>
              </a:extLst>
            </p:cNvPr>
            <p:cNvSpPr txBox="1"/>
            <p:nvPr/>
          </p:nvSpPr>
          <p:spPr>
            <a:xfrm>
              <a:off x="3560451" y="2196867"/>
              <a:ext cx="1527604" cy="54095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latin typeface="Arial" panose="020B0604020202020204" pitchFamily="34" charset="0"/>
                  <a:cs typeface="Arial" panose="020B0604020202020204" pitchFamily="34" charset="0"/>
                </a:rPr>
                <a:t>Dit vond ik van de kick-off …</a:t>
              </a:r>
            </a:p>
          </p:txBody>
        </p:sp>
        <p:sp>
          <p:nvSpPr>
            <p:cNvPr id="10" name="Vrije vorm: vorm 9">
              <a:extLst>
                <a:ext uri="{FF2B5EF4-FFF2-40B4-BE49-F238E27FC236}">
                  <a16:creationId xmlns:a16="http://schemas.microsoft.com/office/drawing/2014/main" id="{AC8D358E-8BC0-43B0-B50A-9842BE442530}"/>
                </a:ext>
              </a:extLst>
            </p:cNvPr>
            <p:cNvSpPr/>
            <p:nvPr/>
          </p:nvSpPr>
          <p:spPr>
            <a:xfrm>
              <a:off x="7751713" y="3530556"/>
              <a:ext cx="1934902" cy="1129856"/>
            </a:xfrm>
            <a:custGeom>
              <a:avLst/>
              <a:gdLst>
                <a:gd name="connsiteX0" fmla="*/ 337419 w 1753092"/>
                <a:gd name="connsiteY0" fmla="*/ 164741 h 1080250"/>
                <a:gd name="connsiteX1" fmla="*/ 337419 w 1753092"/>
                <a:gd name="connsiteY1" fmla="*/ 398068 h 1080250"/>
                <a:gd name="connsiteX2" fmla="*/ 0 w 1753092"/>
                <a:gd name="connsiteY2" fmla="*/ 735486 h 1080250"/>
                <a:gd name="connsiteX3" fmla="*/ 337419 w 1753092"/>
                <a:gd name="connsiteY3" fmla="*/ 735486 h 1080250"/>
                <a:gd name="connsiteX4" fmla="*/ 337419 w 1753092"/>
                <a:gd name="connsiteY4" fmla="*/ 915510 h 1080250"/>
                <a:gd name="connsiteX5" fmla="*/ 502159 w 1753092"/>
                <a:gd name="connsiteY5" fmla="*/ 1080251 h 1080250"/>
                <a:gd name="connsiteX6" fmla="*/ 1588352 w 1753092"/>
                <a:gd name="connsiteY6" fmla="*/ 1080251 h 1080250"/>
                <a:gd name="connsiteX7" fmla="*/ 1753092 w 1753092"/>
                <a:gd name="connsiteY7" fmla="*/ 915510 h 1080250"/>
                <a:gd name="connsiteX8" fmla="*/ 1753092 w 1753092"/>
                <a:gd name="connsiteY8" fmla="*/ 164741 h 1080250"/>
                <a:gd name="connsiteX9" fmla="*/ 1588359 w 1753092"/>
                <a:gd name="connsiteY9" fmla="*/ 0 h 1080250"/>
                <a:gd name="connsiteX10" fmla="*/ 502166 w 1753092"/>
                <a:gd name="connsiteY10" fmla="*/ 0 h 1080250"/>
                <a:gd name="connsiteX11" fmla="*/ 337419 w 1753092"/>
                <a:gd name="connsiteY11" fmla="*/ 164741 h 10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092" h="1080250">
                  <a:moveTo>
                    <a:pt x="337419" y="164741"/>
                  </a:moveTo>
                  <a:lnTo>
                    <a:pt x="337419" y="398068"/>
                  </a:lnTo>
                  <a:lnTo>
                    <a:pt x="0" y="735486"/>
                  </a:lnTo>
                  <a:lnTo>
                    <a:pt x="337419" y="735486"/>
                  </a:lnTo>
                  <a:lnTo>
                    <a:pt x="337419" y="915510"/>
                  </a:lnTo>
                  <a:cubicBezTo>
                    <a:pt x="337419" y="1006498"/>
                    <a:pt x="411178" y="1080251"/>
                    <a:pt x="502159" y="1080251"/>
                  </a:cubicBezTo>
                  <a:lnTo>
                    <a:pt x="1588352" y="1080251"/>
                  </a:lnTo>
                  <a:cubicBezTo>
                    <a:pt x="1679340" y="1080251"/>
                    <a:pt x="1753092" y="1006491"/>
                    <a:pt x="1753092" y="915510"/>
                  </a:cubicBezTo>
                  <a:lnTo>
                    <a:pt x="1753092" y="164741"/>
                  </a:lnTo>
                  <a:cubicBezTo>
                    <a:pt x="1753100" y="73760"/>
                    <a:pt x="1679340" y="0"/>
                    <a:pt x="1588359" y="0"/>
                  </a:cubicBezTo>
                  <a:lnTo>
                    <a:pt x="502166" y="0"/>
                  </a:lnTo>
                  <a:cubicBezTo>
                    <a:pt x="411178" y="0"/>
                    <a:pt x="337419" y="73760"/>
                    <a:pt x="337419" y="164741"/>
                  </a:cubicBezTo>
                  <a:close/>
                </a:path>
              </a:pathLst>
            </a:custGeom>
            <a:solidFill>
              <a:srgbClr val="E1D6FE"/>
            </a:solidFill>
            <a:ln w="7125" cap="flat">
              <a:noFill/>
              <a:prstDash val="solid"/>
              <a:miter/>
            </a:ln>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11" name="Tekstvak 30">
              <a:extLst>
                <a:ext uri="{FF2B5EF4-FFF2-40B4-BE49-F238E27FC236}">
                  <a16:creationId xmlns:a16="http://schemas.microsoft.com/office/drawing/2014/main" id="{9C28A308-05FC-435E-B5C9-7EF589FEF765}"/>
                </a:ext>
              </a:extLst>
            </p:cNvPr>
            <p:cNvSpPr txBox="1"/>
            <p:nvPr/>
          </p:nvSpPr>
          <p:spPr>
            <a:xfrm>
              <a:off x="8091498" y="1923830"/>
              <a:ext cx="1595117" cy="973723"/>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latin typeface="Arial" panose="020B0604020202020204" pitchFamily="34" charset="0"/>
                  <a:cs typeface="Arial" panose="020B0604020202020204" pitchFamily="34" charset="0"/>
                </a:rPr>
                <a:t>Wat het koploperproject tot een succes gaat maken is ...</a:t>
              </a:r>
            </a:p>
          </p:txBody>
        </p:sp>
        <p:sp>
          <p:nvSpPr>
            <p:cNvPr id="12" name="Tekstvak 30">
              <a:extLst>
                <a:ext uri="{FF2B5EF4-FFF2-40B4-BE49-F238E27FC236}">
                  <a16:creationId xmlns:a16="http://schemas.microsoft.com/office/drawing/2014/main" id="{C22FD3C6-DB13-4417-881D-C42620A6E64A}"/>
                </a:ext>
              </a:extLst>
            </p:cNvPr>
            <p:cNvSpPr txBox="1"/>
            <p:nvPr/>
          </p:nvSpPr>
          <p:spPr>
            <a:xfrm>
              <a:off x="8159013" y="3825005"/>
              <a:ext cx="1595116" cy="54095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latin typeface="Arial" panose="020B0604020202020204" pitchFamily="34" charset="0"/>
                  <a:cs typeface="Arial" panose="020B0604020202020204" pitchFamily="34" charset="0"/>
                </a:rPr>
                <a:t>Wat ik als risico zie is …</a:t>
              </a:r>
            </a:p>
          </p:txBody>
        </p:sp>
      </p:grpSp>
    </p:spTree>
    <p:extLst>
      <p:ext uri="{BB962C8B-B14F-4D97-AF65-F5344CB8AC3E}">
        <p14:creationId xmlns:p14="http://schemas.microsoft.com/office/powerpoint/2010/main" val="125822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71E22EA-1E15-6A09-4809-5E497040275B}"/>
              </a:ext>
            </a:extLst>
          </p:cNvPr>
          <p:cNvSpPr txBox="1">
            <a:spLocks/>
          </p:cNvSpPr>
          <p:nvPr/>
        </p:nvSpPr>
        <p:spPr>
          <a:xfrm>
            <a:off x="638432" y="14707"/>
            <a:ext cx="10326276" cy="1030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Contact</a:t>
            </a:r>
          </a:p>
        </p:txBody>
      </p:sp>
      <p:sp>
        <p:nvSpPr>
          <p:cNvPr id="6" name="Rectangle 5">
            <a:extLst>
              <a:ext uri="{FF2B5EF4-FFF2-40B4-BE49-F238E27FC236}">
                <a16:creationId xmlns:a16="http://schemas.microsoft.com/office/drawing/2014/main" id="{EA7BEB5A-D215-417E-9399-32EAF9B8E9EB}"/>
              </a:ext>
            </a:extLst>
          </p:cNvPr>
          <p:cNvSpPr/>
          <p:nvPr/>
        </p:nvSpPr>
        <p:spPr>
          <a:xfrm>
            <a:off x="1691568" y="1872463"/>
            <a:ext cx="8809753" cy="2978639"/>
          </a:xfrm>
          <a:prstGeom prst="rect">
            <a:avLst/>
          </a:prstGeom>
          <a:solidFill>
            <a:srgbClr val="C7114F"/>
          </a:solidFill>
          <a:ln w="34925" cap="flat" cmpd="sng" algn="in">
            <a:noFill/>
            <a:prstDash val="solid"/>
          </a:ln>
          <a:effectLst/>
        </p:spPr>
        <p:txBody>
          <a:bodyPr lIns="91440" tIns="45720" rIns="91440" bIns="45720" rtlCol="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a:lnSpc>
                <a:spcPct val="200000"/>
              </a:lnSpc>
              <a:buFont typeface="Wingdings" panose="05000000000000000000" pitchFamily="2" charset="2"/>
              <a:buChar char="§"/>
              <a:defRPr/>
            </a:pPr>
            <a:r>
              <a:rPr lang="nl-NL" sz="2000">
                <a:solidFill>
                  <a:schemeClr val="bg1"/>
                </a:solidFill>
              </a:rPr>
              <a:t>Neem voor vragen contact op met de regionale projectleider</a:t>
            </a:r>
          </a:p>
          <a:p>
            <a:pPr marL="285750" indent="-285750" defTabSz="457200">
              <a:lnSpc>
                <a:spcPct val="200000"/>
              </a:lnSpc>
              <a:buFont typeface="Wingdings" panose="05000000000000000000" pitchFamily="2" charset="2"/>
              <a:buChar char="§"/>
              <a:defRPr/>
            </a:pPr>
            <a:r>
              <a:rPr lang="nl-NL" sz="2000">
                <a:solidFill>
                  <a:schemeClr val="bg1"/>
                </a:solidFill>
              </a:rPr>
              <a:t>De vragen kunnen doorgezet worden naar de technische projectleider of betrokkenen binnen het landelijke programma</a:t>
            </a:r>
          </a:p>
          <a:p>
            <a:pPr marL="285750" indent="-285750" defTabSz="457200">
              <a:lnSpc>
                <a:spcPct val="200000"/>
              </a:lnSpc>
              <a:buFont typeface="Wingdings" panose="05000000000000000000" pitchFamily="2" charset="2"/>
              <a:buChar char="§"/>
              <a:defRPr/>
            </a:pPr>
            <a:r>
              <a:rPr lang="nl-NL" sz="2000">
                <a:solidFill>
                  <a:schemeClr val="bg1"/>
                </a:solidFill>
              </a:rPr>
              <a:t>De presentaties van de gezamenlijke sessies worden gedeeld via de mail  </a:t>
            </a:r>
          </a:p>
        </p:txBody>
      </p:sp>
    </p:spTree>
    <p:extLst>
      <p:ext uri="{BB962C8B-B14F-4D97-AF65-F5344CB8AC3E}">
        <p14:creationId xmlns:p14="http://schemas.microsoft.com/office/powerpoint/2010/main" val="64666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9" name="Titel 1">
            <a:extLst>
              <a:ext uri="{FF2B5EF4-FFF2-40B4-BE49-F238E27FC236}">
                <a16:creationId xmlns:a16="http://schemas.microsoft.com/office/drawing/2014/main" id="{482BD372-1BF8-7754-36A3-321849D3CC47}"/>
              </a:ext>
            </a:extLst>
          </p:cNvPr>
          <p:cNvSpPr txBox="1">
            <a:spLocks/>
          </p:cNvSpPr>
          <p:nvPr/>
        </p:nvSpPr>
        <p:spPr>
          <a:xfrm>
            <a:off x="638432" y="41921"/>
            <a:ext cx="5618205" cy="1002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Inhoud van deze sessie</a:t>
            </a:r>
          </a:p>
        </p:txBody>
      </p:sp>
      <p:sp>
        <p:nvSpPr>
          <p:cNvPr id="10" name="Ondertitel 2">
            <a:extLst>
              <a:ext uri="{FF2B5EF4-FFF2-40B4-BE49-F238E27FC236}">
                <a16:creationId xmlns:a16="http://schemas.microsoft.com/office/drawing/2014/main" id="{742B6591-37DE-BC8B-7750-DE01AD2C654A}"/>
              </a:ext>
            </a:extLst>
          </p:cNvPr>
          <p:cNvSpPr txBox="1">
            <a:spLocks/>
          </p:cNvSpPr>
          <p:nvPr/>
        </p:nvSpPr>
        <p:spPr>
          <a:xfrm>
            <a:off x="638432" y="1139910"/>
            <a:ext cx="6738164" cy="349078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a:buChar char="•"/>
            </a:pPr>
            <a:r>
              <a:rPr lang="nl-NL"/>
              <a:t>Introductie</a:t>
            </a:r>
            <a:endParaRPr lang="en-US"/>
          </a:p>
          <a:p>
            <a:pPr marL="285750" indent="-285750" algn="l">
              <a:buFont typeface="Arial"/>
              <a:buChar char="•"/>
            </a:pPr>
            <a:r>
              <a:rPr lang="nl-NL"/>
              <a:t>Landelijk programma Met spoed beschikbaar</a:t>
            </a:r>
            <a:endParaRPr lang="en-US"/>
          </a:p>
          <a:p>
            <a:pPr marL="285750" indent="-285750" algn="l">
              <a:buFont typeface="Arial"/>
              <a:buChar char="•"/>
            </a:pPr>
            <a:r>
              <a:rPr lang="nl-NL"/>
              <a:t>Projectorganisatie</a:t>
            </a:r>
            <a:endParaRPr lang="en-US"/>
          </a:p>
          <a:p>
            <a:pPr marL="285750" indent="-285750" algn="l">
              <a:buFont typeface="Arial"/>
              <a:buChar char="•"/>
            </a:pPr>
            <a:r>
              <a:rPr lang="nl-NL"/>
              <a:t>Termijnplanning</a:t>
            </a:r>
            <a:endParaRPr lang="en-US"/>
          </a:p>
          <a:p>
            <a:pPr marL="285750" indent="-285750" algn="l">
              <a:buFont typeface="Arial"/>
              <a:buChar char="•"/>
            </a:pPr>
            <a:r>
              <a:rPr lang="nl-NL"/>
              <a:t>Brainstorm</a:t>
            </a:r>
            <a:endParaRPr lang="en-US"/>
          </a:p>
          <a:p>
            <a:pPr marL="285750" indent="-285750" algn="l">
              <a:buFont typeface="Arial"/>
              <a:buChar char="•"/>
            </a:pPr>
            <a:r>
              <a:rPr lang="nl-NL"/>
              <a:t>Vervolgstappen</a:t>
            </a:r>
            <a:endParaRPr lang="en-US"/>
          </a:p>
          <a:p>
            <a:pPr marL="285750" indent="-285750" algn="l">
              <a:buFont typeface="Arial"/>
              <a:buChar char="•"/>
            </a:pPr>
            <a:r>
              <a:rPr lang="nl-NL"/>
              <a:t>Sluiting</a:t>
            </a:r>
          </a:p>
        </p:txBody>
      </p:sp>
    </p:spTree>
    <p:extLst>
      <p:ext uri="{BB962C8B-B14F-4D97-AF65-F5344CB8AC3E}">
        <p14:creationId xmlns:p14="http://schemas.microsoft.com/office/powerpoint/2010/main" val="32947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98FA-9777-5A40-E1BD-D355AE88ADBC}"/>
              </a:ext>
            </a:extLst>
          </p:cNvPr>
          <p:cNvSpPr>
            <a:spLocks noGrp="1"/>
          </p:cNvSpPr>
          <p:nvPr>
            <p:ph type="title"/>
          </p:nvPr>
        </p:nvSpPr>
        <p:spPr>
          <a:xfrm>
            <a:off x="6274482" y="3643259"/>
            <a:ext cx="3427467" cy="1325563"/>
          </a:xfrm>
        </p:spPr>
        <p:txBody>
          <a:bodyPr/>
          <a:lstStyle/>
          <a:p>
            <a:r>
              <a:rPr lang="en-US" err="1">
                <a:solidFill>
                  <a:srgbClr val="1D2649"/>
                </a:solidFill>
              </a:rPr>
              <a:t>Introductie</a:t>
            </a:r>
          </a:p>
        </p:txBody>
      </p:sp>
    </p:spTree>
    <p:extLst>
      <p:ext uri="{BB962C8B-B14F-4D97-AF65-F5344CB8AC3E}">
        <p14:creationId xmlns:p14="http://schemas.microsoft.com/office/powerpoint/2010/main" val="118595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2D11978-8672-DEE9-EDC4-6BD56BA9F993}"/>
              </a:ext>
            </a:extLst>
          </p:cNvPr>
          <p:cNvPicPr>
            <a:picLocks noChangeAspect="1"/>
          </p:cNvPicPr>
          <p:nvPr/>
        </p:nvPicPr>
        <p:blipFill>
          <a:blip r:embed="rId2"/>
          <a:stretch>
            <a:fillRect/>
          </a:stretch>
        </p:blipFill>
        <p:spPr>
          <a:xfrm>
            <a:off x="-70071" y="-84929"/>
            <a:ext cx="12336128" cy="6944497"/>
          </a:xfrm>
          <a:prstGeom prst="rect">
            <a:avLst/>
          </a:prstGeom>
        </p:spPr>
      </p:pic>
      <p:sp>
        <p:nvSpPr>
          <p:cNvPr id="9" name="Titel 1">
            <a:extLst>
              <a:ext uri="{FF2B5EF4-FFF2-40B4-BE49-F238E27FC236}">
                <a16:creationId xmlns:a16="http://schemas.microsoft.com/office/drawing/2014/main" id="{482BD372-1BF8-7754-36A3-321849D3CC47}"/>
              </a:ext>
            </a:extLst>
          </p:cNvPr>
          <p:cNvSpPr txBox="1">
            <a:spLocks/>
          </p:cNvSpPr>
          <p:nvPr/>
        </p:nvSpPr>
        <p:spPr>
          <a:xfrm>
            <a:off x="638432" y="41921"/>
            <a:ext cx="5618205" cy="1002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chemeClr val="bg1"/>
                </a:solidFill>
                <a:latin typeface="+mn-lt"/>
                <a:ea typeface="Baskerville" panose="02020502070401020303" pitchFamily="18" charset="0"/>
              </a:rPr>
              <a:t>Kennismaken</a:t>
            </a:r>
          </a:p>
        </p:txBody>
      </p:sp>
      <p:grpSp>
        <p:nvGrpSpPr>
          <p:cNvPr id="2" name="Group 33">
            <a:extLst>
              <a:ext uri="{FF2B5EF4-FFF2-40B4-BE49-F238E27FC236}">
                <a16:creationId xmlns:a16="http://schemas.microsoft.com/office/drawing/2014/main" id="{D9E57B46-A19B-4F0A-90E6-E6E4CCB8EA03}"/>
              </a:ext>
            </a:extLst>
          </p:cNvPr>
          <p:cNvGrpSpPr/>
          <p:nvPr/>
        </p:nvGrpSpPr>
        <p:grpSpPr>
          <a:xfrm>
            <a:off x="3570478" y="2022037"/>
            <a:ext cx="5327805" cy="2691020"/>
            <a:chOff x="3570478" y="2022037"/>
            <a:chExt cx="6242872" cy="3153210"/>
          </a:xfrm>
        </p:grpSpPr>
        <p:pic>
          <p:nvPicPr>
            <p:cNvPr id="3" name="Picture 1">
              <a:extLst>
                <a:ext uri="{FF2B5EF4-FFF2-40B4-BE49-F238E27FC236}">
                  <a16:creationId xmlns:a16="http://schemas.microsoft.com/office/drawing/2014/main" id="{54201D01-CB6D-419F-8B72-0F5B981ED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61" y="2536855"/>
              <a:ext cx="2638392" cy="2638392"/>
            </a:xfrm>
            <a:prstGeom prst="rect">
              <a:avLst/>
            </a:prstGeom>
          </p:spPr>
        </p:pic>
        <p:sp>
          <p:nvSpPr>
            <p:cNvPr id="4" name="Vrije vorm: vorm 3">
              <a:extLst>
                <a:ext uri="{FF2B5EF4-FFF2-40B4-BE49-F238E27FC236}">
                  <a16:creationId xmlns:a16="http://schemas.microsoft.com/office/drawing/2014/main" id="{FC66D790-F0E7-47DF-8E68-CF555DD80C7F}"/>
                </a:ext>
              </a:extLst>
            </p:cNvPr>
            <p:cNvSpPr/>
            <p:nvPr/>
          </p:nvSpPr>
          <p:spPr>
            <a:xfrm>
              <a:off x="7804135" y="2022037"/>
              <a:ext cx="2009215" cy="1221227"/>
            </a:xfrm>
            <a:custGeom>
              <a:avLst/>
              <a:gdLst>
                <a:gd name="connsiteX0" fmla="*/ 337419 w 1753092"/>
                <a:gd name="connsiteY0" fmla="*/ 164741 h 1080250"/>
                <a:gd name="connsiteX1" fmla="*/ 337419 w 1753092"/>
                <a:gd name="connsiteY1" fmla="*/ 398068 h 1080250"/>
                <a:gd name="connsiteX2" fmla="*/ 0 w 1753092"/>
                <a:gd name="connsiteY2" fmla="*/ 735486 h 1080250"/>
                <a:gd name="connsiteX3" fmla="*/ 337419 w 1753092"/>
                <a:gd name="connsiteY3" fmla="*/ 735486 h 1080250"/>
                <a:gd name="connsiteX4" fmla="*/ 337419 w 1753092"/>
                <a:gd name="connsiteY4" fmla="*/ 915510 h 1080250"/>
                <a:gd name="connsiteX5" fmla="*/ 502159 w 1753092"/>
                <a:gd name="connsiteY5" fmla="*/ 1080251 h 1080250"/>
                <a:gd name="connsiteX6" fmla="*/ 1588352 w 1753092"/>
                <a:gd name="connsiteY6" fmla="*/ 1080251 h 1080250"/>
                <a:gd name="connsiteX7" fmla="*/ 1753092 w 1753092"/>
                <a:gd name="connsiteY7" fmla="*/ 915510 h 1080250"/>
                <a:gd name="connsiteX8" fmla="*/ 1753092 w 1753092"/>
                <a:gd name="connsiteY8" fmla="*/ 164741 h 1080250"/>
                <a:gd name="connsiteX9" fmla="*/ 1588359 w 1753092"/>
                <a:gd name="connsiteY9" fmla="*/ 0 h 1080250"/>
                <a:gd name="connsiteX10" fmla="*/ 502166 w 1753092"/>
                <a:gd name="connsiteY10" fmla="*/ 0 h 1080250"/>
                <a:gd name="connsiteX11" fmla="*/ 337419 w 1753092"/>
                <a:gd name="connsiteY11" fmla="*/ 164741 h 10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092" h="1080250">
                  <a:moveTo>
                    <a:pt x="337419" y="164741"/>
                  </a:moveTo>
                  <a:lnTo>
                    <a:pt x="337419" y="398068"/>
                  </a:lnTo>
                  <a:lnTo>
                    <a:pt x="0" y="735486"/>
                  </a:lnTo>
                  <a:lnTo>
                    <a:pt x="337419" y="735486"/>
                  </a:lnTo>
                  <a:lnTo>
                    <a:pt x="337419" y="915510"/>
                  </a:lnTo>
                  <a:cubicBezTo>
                    <a:pt x="337419" y="1006498"/>
                    <a:pt x="411178" y="1080251"/>
                    <a:pt x="502159" y="1080251"/>
                  </a:cubicBezTo>
                  <a:lnTo>
                    <a:pt x="1588352" y="1080251"/>
                  </a:lnTo>
                  <a:cubicBezTo>
                    <a:pt x="1679340" y="1080251"/>
                    <a:pt x="1753092" y="1006491"/>
                    <a:pt x="1753092" y="915510"/>
                  </a:cubicBezTo>
                  <a:lnTo>
                    <a:pt x="1753092" y="164741"/>
                  </a:lnTo>
                  <a:cubicBezTo>
                    <a:pt x="1753100" y="73760"/>
                    <a:pt x="1679340" y="0"/>
                    <a:pt x="1588359" y="0"/>
                  </a:cubicBezTo>
                  <a:lnTo>
                    <a:pt x="502166" y="0"/>
                  </a:lnTo>
                  <a:cubicBezTo>
                    <a:pt x="411178" y="0"/>
                    <a:pt x="337419" y="73760"/>
                    <a:pt x="337419" y="164741"/>
                  </a:cubicBezTo>
                  <a:close/>
                </a:path>
              </a:pathLst>
            </a:custGeom>
            <a:solidFill>
              <a:schemeClr val="accent3">
                <a:lumMod val="20000"/>
                <a:lumOff val="80000"/>
              </a:schemeClr>
            </a:solidFill>
            <a:ln w="7125" cap="flat">
              <a:noFill/>
              <a:prstDash val="solid"/>
              <a:miter/>
            </a:ln>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6" name="Vrije vorm: vorm 5">
              <a:extLst>
                <a:ext uri="{FF2B5EF4-FFF2-40B4-BE49-F238E27FC236}">
                  <a16:creationId xmlns:a16="http://schemas.microsoft.com/office/drawing/2014/main" id="{1264426C-751B-45F4-9C90-1756C0AA20FC}"/>
                </a:ext>
              </a:extLst>
            </p:cNvPr>
            <p:cNvSpPr/>
            <p:nvPr/>
          </p:nvSpPr>
          <p:spPr>
            <a:xfrm flipH="1">
              <a:off x="3570478" y="2022037"/>
              <a:ext cx="2009215" cy="1221227"/>
            </a:xfrm>
            <a:custGeom>
              <a:avLst/>
              <a:gdLst>
                <a:gd name="connsiteX0" fmla="*/ 337419 w 1753092"/>
                <a:gd name="connsiteY0" fmla="*/ 164741 h 1080250"/>
                <a:gd name="connsiteX1" fmla="*/ 337419 w 1753092"/>
                <a:gd name="connsiteY1" fmla="*/ 398068 h 1080250"/>
                <a:gd name="connsiteX2" fmla="*/ 0 w 1753092"/>
                <a:gd name="connsiteY2" fmla="*/ 735486 h 1080250"/>
                <a:gd name="connsiteX3" fmla="*/ 337419 w 1753092"/>
                <a:gd name="connsiteY3" fmla="*/ 735486 h 1080250"/>
                <a:gd name="connsiteX4" fmla="*/ 337419 w 1753092"/>
                <a:gd name="connsiteY4" fmla="*/ 915510 h 1080250"/>
                <a:gd name="connsiteX5" fmla="*/ 502159 w 1753092"/>
                <a:gd name="connsiteY5" fmla="*/ 1080251 h 1080250"/>
                <a:gd name="connsiteX6" fmla="*/ 1588352 w 1753092"/>
                <a:gd name="connsiteY6" fmla="*/ 1080251 h 1080250"/>
                <a:gd name="connsiteX7" fmla="*/ 1753092 w 1753092"/>
                <a:gd name="connsiteY7" fmla="*/ 915510 h 1080250"/>
                <a:gd name="connsiteX8" fmla="*/ 1753092 w 1753092"/>
                <a:gd name="connsiteY8" fmla="*/ 164741 h 1080250"/>
                <a:gd name="connsiteX9" fmla="*/ 1588359 w 1753092"/>
                <a:gd name="connsiteY9" fmla="*/ 0 h 1080250"/>
                <a:gd name="connsiteX10" fmla="*/ 502166 w 1753092"/>
                <a:gd name="connsiteY10" fmla="*/ 0 h 1080250"/>
                <a:gd name="connsiteX11" fmla="*/ 337419 w 1753092"/>
                <a:gd name="connsiteY11" fmla="*/ 164741 h 10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092" h="1080250">
                  <a:moveTo>
                    <a:pt x="337419" y="164741"/>
                  </a:moveTo>
                  <a:lnTo>
                    <a:pt x="337419" y="398068"/>
                  </a:lnTo>
                  <a:lnTo>
                    <a:pt x="0" y="735486"/>
                  </a:lnTo>
                  <a:lnTo>
                    <a:pt x="337419" y="735486"/>
                  </a:lnTo>
                  <a:lnTo>
                    <a:pt x="337419" y="915510"/>
                  </a:lnTo>
                  <a:cubicBezTo>
                    <a:pt x="337419" y="1006498"/>
                    <a:pt x="411178" y="1080251"/>
                    <a:pt x="502159" y="1080251"/>
                  </a:cubicBezTo>
                  <a:lnTo>
                    <a:pt x="1588352" y="1080251"/>
                  </a:lnTo>
                  <a:cubicBezTo>
                    <a:pt x="1679340" y="1080251"/>
                    <a:pt x="1753092" y="1006491"/>
                    <a:pt x="1753092" y="915510"/>
                  </a:cubicBezTo>
                  <a:lnTo>
                    <a:pt x="1753092" y="164741"/>
                  </a:lnTo>
                  <a:cubicBezTo>
                    <a:pt x="1753100" y="73760"/>
                    <a:pt x="1679340" y="0"/>
                    <a:pt x="1588359" y="0"/>
                  </a:cubicBezTo>
                  <a:lnTo>
                    <a:pt x="502166" y="0"/>
                  </a:lnTo>
                  <a:cubicBezTo>
                    <a:pt x="411178" y="0"/>
                    <a:pt x="337419" y="73760"/>
                    <a:pt x="337419" y="164741"/>
                  </a:cubicBezTo>
                  <a:close/>
                </a:path>
              </a:pathLst>
            </a:custGeom>
            <a:solidFill>
              <a:srgbClr val="D2FADC"/>
            </a:solidFill>
            <a:ln w="7125" cap="flat">
              <a:noFill/>
              <a:prstDash val="solid"/>
              <a:miter/>
            </a:ln>
          </p:spPr>
          <p:txBody>
            <a:bodyPr rtlCol="0" anchor="ct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
          <p:nvSpPr>
            <p:cNvPr id="8" name="TextBox 2">
              <a:extLst>
                <a:ext uri="{FF2B5EF4-FFF2-40B4-BE49-F238E27FC236}">
                  <a16:creationId xmlns:a16="http://schemas.microsoft.com/office/drawing/2014/main" id="{D4CEE815-BCDA-438E-B369-09B003F59133}"/>
                </a:ext>
              </a:extLst>
            </p:cNvPr>
            <p:cNvSpPr txBox="1"/>
            <p:nvPr/>
          </p:nvSpPr>
          <p:spPr>
            <a:xfrm>
              <a:off x="3623262" y="2128204"/>
              <a:ext cx="1659516" cy="1190106"/>
            </a:xfrm>
            <a:prstGeom prst="rect">
              <a:avLst/>
            </a:prstGeom>
            <a:noFill/>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a:latin typeface="Aptos"/>
                  <a:cs typeface="Arial"/>
                </a:rPr>
                <a:t>Hoi!</a:t>
              </a:r>
            </a:p>
            <a:p>
              <a:r>
                <a:rPr lang="nl-NL" sz="1200">
                  <a:latin typeface="Aptos"/>
                  <a:cs typeface="Arial"/>
                </a:rPr>
                <a:t>Ik ben…</a:t>
              </a:r>
            </a:p>
            <a:p>
              <a:r>
                <a:rPr lang="nl-NL" sz="1200">
                  <a:latin typeface="Aptos"/>
                  <a:cs typeface="Arial"/>
                </a:rPr>
                <a:t>Ik werk als … bij de organisatie …</a:t>
              </a:r>
            </a:p>
            <a:p>
              <a:endParaRPr lang="en-US" sz="1200"/>
            </a:p>
          </p:txBody>
        </p:sp>
      </p:grpSp>
    </p:spTree>
    <p:extLst>
      <p:ext uri="{BB962C8B-B14F-4D97-AF65-F5344CB8AC3E}">
        <p14:creationId xmlns:p14="http://schemas.microsoft.com/office/powerpoint/2010/main" val="218247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03338B-6A1D-9535-F4B2-B972F8042586}"/>
              </a:ext>
            </a:extLst>
          </p:cNvPr>
          <p:cNvSpPr txBox="1"/>
          <p:nvPr/>
        </p:nvSpPr>
        <p:spPr>
          <a:xfrm>
            <a:off x="2908897" y="4223220"/>
            <a:ext cx="97801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a:solidFill>
                  <a:srgbClr val="1D2649"/>
                </a:solidFill>
              </a:rPr>
              <a:t>Landelijk programma Met spoed beschikbaar</a:t>
            </a:r>
            <a:r>
              <a:rPr lang="en-US" sz="3600">
                <a:solidFill>
                  <a:srgbClr val="1D2649"/>
                </a:solidFill>
              </a:rPr>
              <a:t>​</a:t>
            </a:r>
          </a:p>
        </p:txBody>
      </p:sp>
    </p:spTree>
    <p:extLst>
      <p:ext uri="{BB962C8B-B14F-4D97-AF65-F5344CB8AC3E}">
        <p14:creationId xmlns:p14="http://schemas.microsoft.com/office/powerpoint/2010/main" val="398213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4FC49D1-62B2-815B-EC8B-6343C1776113}"/>
              </a:ext>
            </a:extLst>
          </p:cNvPr>
          <p:cNvSpPr txBox="1">
            <a:spLocks/>
          </p:cNvSpPr>
          <p:nvPr/>
        </p:nvSpPr>
        <p:spPr>
          <a:xfrm>
            <a:off x="38762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nl-NL"/>
              <a:t>Het programma Met spoed beschikbaar </a:t>
            </a:r>
          </a:p>
        </p:txBody>
      </p:sp>
      <p:sp>
        <p:nvSpPr>
          <p:cNvPr id="4" name="Tijdelijke aanduiding voor inhoud 2">
            <a:extLst>
              <a:ext uri="{FF2B5EF4-FFF2-40B4-BE49-F238E27FC236}">
                <a16:creationId xmlns:a16="http://schemas.microsoft.com/office/drawing/2014/main" id="{84E749F4-6F00-AF26-3400-7D24C776DD13}"/>
              </a:ext>
            </a:extLst>
          </p:cNvPr>
          <p:cNvSpPr txBox="1">
            <a:spLocks/>
          </p:cNvSpPr>
          <p:nvPr/>
        </p:nvSpPr>
        <p:spPr>
          <a:xfrm>
            <a:off x="837361" y="1764032"/>
            <a:ext cx="10515600" cy="1981124"/>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nl-NL" sz="2400" b="1">
                <a:cs typeface="Calibri"/>
              </a:rPr>
              <a:t>  helpt zorgverleners in de spoedzorg met</a:t>
            </a:r>
            <a:endParaRPr lang="en-US" b="1">
              <a:cs typeface="Calibri"/>
            </a:endParaRPr>
          </a:p>
          <a:p>
            <a:pPr algn="ctr">
              <a:buNone/>
            </a:pPr>
            <a:r>
              <a:rPr lang="nl-NL" sz="2400" b="1">
                <a:cs typeface="Calibri"/>
              </a:rPr>
              <a:t>digitale uitwisseling van gegevens.</a:t>
            </a:r>
            <a:endParaRPr lang="nl-NL" b="1">
              <a:cs typeface="Calibri" panose="020F0502020204030204"/>
            </a:endParaRPr>
          </a:p>
          <a:p>
            <a:pPr algn="ctr">
              <a:buNone/>
            </a:pPr>
            <a:endParaRPr lang="nl-NL" sz="2400" b="1">
              <a:ea typeface="Calibri"/>
              <a:cs typeface="Calibri"/>
            </a:endParaRPr>
          </a:p>
          <a:p>
            <a:pPr>
              <a:buNone/>
            </a:pPr>
            <a:endParaRPr lang="nl-NL" sz="2400">
              <a:ea typeface="Calibri" panose="020F0502020204030204"/>
              <a:cs typeface="Calibri"/>
            </a:endParaRPr>
          </a:p>
          <a:p>
            <a:pPr marL="0" indent="0">
              <a:buNone/>
            </a:pPr>
            <a:br>
              <a:rPr lang="nl-NL" sz="2400"/>
            </a:br>
            <a:endParaRPr lang="nl-NL" sz="2400"/>
          </a:p>
          <a:p>
            <a:endParaRPr lang="nl-NL" sz="2400">
              <a:cs typeface="Calibri" panose="020F0502020204030204"/>
            </a:endParaRPr>
          </a:p>
          <a:p>
            <a:endParaRPr lang="nl-NL" sz="2400"/>
          </a:p>
          <a:p>
            <a:pPr marL="0" indent="0">
              <a:buNone/>
            </a:pPr>
            <a:endParaRPr lang="nl-NL" sz="2000">
              <a:cs typeface="Calibri" panose="020F0502020204030204"/>
            </a:endParaRPr>
          </a:p>
        </p:txBody>
      </p:sp>
      <p:sp>
        <p:nvSpPr>
          <p:cNvPr id="5" name="TextBox 4">
            <a:extLst>
              <a:ext uri="{FF2B5EF4-FFF2-40B4-BE49-F238E27FC236}">
                <a16:creationId xmlns:a16="http://schemas.microsoft.com/office/drawing/2014/main" id="{59D0B11B-E4BF-5CF6-8B53-B7034CE84C64}"/>
              </a:ext>
            </a:extLst>
          </p:cNvPr>
          <p:cNvSpPr txBox="1"/>
          <p:nvPr/>
        </p:nvSpPr>
        <p:spPr>
          <a:xfrm>
            <a:off x="1019717" y="2551837"/>
            <a:ext cx="105366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US">
                <a:cs typeface="Segoe UI"/>
              </a:rPr>
            </a:br>
            <a:r>
              <a:rPr lang="en-US">
                <a:cs typeface="Segoe UI"/>
              </a:rPr>
              <a:t>​</a:t>
            </a:r>
            <a:r>
              <a:rPr lang="nl-NL">
                <a:solidFill>
                  <a:srgbClr val="333F50"/>
                </a:solidFill>
                <a:cs typeface="Segoe UI"/>
              </a:rPr>
              <a:t>In het programma Met spoed beschikbaar werken de landelijke branche- en beroepsorganisaties van de betrokken spoed</a:t>
            </a:r>
            <a:r>
              <a:rPr lang="nl-NL">
                <a:cs typeface="Segoe UI"/>
              </a:rPr>
              <a:t>​</a:t>
            </a:r>
            <a:r>
              <a:rPr lang="nl-NL">
                <a:solidFill>
                  <a:srgbClr val="333F50"/>
                </a:solidFill>
                <a:cs typeface="Segoe UI"/>
              </a:rPr>
              <a:t>zorgaanbieders nauw samen aan de versnelde realisatie van het digitaal uitwisselen van </a:t>
            </a:r>
          </a:p>
          <a:p>
            <a:pPr algn="ctr"/>
            <a:r>
              <a:rPr lang="nl-NL">
                <a:solidFill>
                  <a:srgbClr val="333F50"/>
                </a:solidFill>
                <a:cs typeface="Segoe UI"/>
              </a:rPr>
              <a:t>relevante </a:t>
            </a:r>
            <a:r>
              <a:rPr lang="nl-NL">
                <a:cs typeface="Segoe UI"/>
              </a:rPr>
              <a:t>​</a:t>
            </a:r>
            <a:r>
              <a:rPr lang="nl-NL">
                <a:solidFill>
                  <a:srgbClr val="333F50"/>
                </a:solidFill>
                <a:cs typeface="Segoe UI"/>
              </a:rPr>
              <a:t>medische gegevens. Door betere gegevensuitwisseling worden zorgverleners beter ondersteund in hun werk, waardoor </a:t>
            </a:r>
            <a:r>
              <a:rPr lang="nl-NL">
                <a:cs typeface="Segoe UI"/>
              </a:rPr>
              <a:t>​</a:t>
            </a:r>
            <a:r>
              <a:rPr lang="nl-NL">
                <a:solidFill>
                  <a:srgbClr val="333F50"/>
                </a:solidFill>
                <a:cs typeface="Segoe UI"/>
              </a:rPr>
              <a:t>zij sneller de juiste zorg kunnen bieden.  </a:t>
            </a:r>
            <a:r>
              <a:rPr lang="nl-NL">
                <a:cs typeface="Segoe UI"/>
              </a:rPr>
              <a:t>​</a:t>
            </a:r>
          </a:p>
          <a:p>
            <a:pPr algn="ctr"/>
            <a:r>
              <a:rPr lang="nl-NL">
                <a:cs typeface="Segoe UI"/>
              </a:rPr>
              <a:t>​</a:t>
            </a:r>
          </a:p>
        </p:txBody>
      </p:sp>
    </p:spTree>
    <p:extLst>
      <p:ext uri="{BB962C8B-B14F-4D97-AF65-F5344CB8AC3E}">
        <p14:creationId xmlns:p14="http://schemas.microsoft.com/office/powerpoint/2010/main" val="95123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a:extLst>
              <a:ext uri="{FF2B5EF4-FFF2-40B4-BE49-F238E27FC236}">
                <a16:creationId xmlns:a16="http://schemas.microsoft.com/office/drawing/2014/main" id="{7FBCEB66-F491-4F44-A826-0F87B326B667}"/>
              </a:ext>
            </a:extLst>
          </p:cNvPr>
          <p:cNvSpPr txBox="1">
            <a:spLocks/>
          </p:cNvSpPr>
          <p:nvPr/>
        </p:nvSpPr>
        <p:spPr>
          <a:xfrm>
            <a:off x="2386828" y="92981"/>
            <a:ext cx="6061858" cy="1337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a:solidFill>
                  <a:srgbClr val="1D2649"/>
                </a:solidFill>
              </a:rPr>
              <a:t>Een samenwerking van:</a:t>
            </a:r>
          </a:p>
        </p:txBody>
      </p:sp>
      <p:pic>
        <p:nvPicPr>
          <p:cNvPr id="6" name="Picture 5" descr="A group of logos with text&#10;&#10;Description automatically generated">
            <a:extLst>
              <a:ext uri="{FF2B5EF4-FFF2-40B4-BE49-F238E27FC236}">
                <a16:creationId xmlns:a16="http://schemas.microsoft.com/office/drawing/2014/main" id="{9CE4F5BA-2269-C595-0352-482C2F59D1E8}"/>
              </a:ext>
            </a:extLst>
          </p:cNvPr>
          <p:cNvPicPr>
            <a:picLocks noChangeAspect="1"/>
          </p:cNvPicPr>
          <p:nvPr/>
        </p:nvPicPr>
        <p:blipFill>
          <a:blip r:embed="rId3"/>
          <a:stretch>
            <a:fillRect/>
          </a:stretch>
        </p:blipFill>
        <p:spPr>
          <a:xfrm>
            <a:off x="946107" y="1579757"/>
            <a:ext cx="8939435" cy="5115088"/>
          </a:xfrm>
          <a:prstGeom prst="rect">
            <a:avLst/>
          </a:prstGeom>
        </p:spPr>
      </p:pic>
      <p:pic>
        <p:nvPicPr>
          <p:cNvPr id="8" name="Picture 7" descr="A logo with blue and pink lines&#10;&#10;Description automatically generated">
            <a:extLst>
              <a:ext uri="{FF2B5EF4-FFF2-40B4-BE49-F238E27FC236}">
                <a16:creationId xmlns:a16="http://schemas.microsoft.com/office/drawing/2014/main" id="{B7F4A230-7198-2F6C-4C52-1DC202024D7C}"/>
              </a:ext>
            </a:extLst>
          </p:cNvPr>
          <p:cNvPicPr>
            <a:picLocks noChangeAspect="1"/>
          </p:cNvPicPr>
          <p:nvPr/>
        </p:nvPicPr>
        <p:blipFill>
          <a:blip r:embed="rId4"/>
          <a:stretch>
            <a:fillRect/>
          </a:stretch>
        </p:blipFill>
        <p:spPr>
          <a:xfrm>
            <a:off x="56840" y="-142173"/>
            <a:ext cx="2433140" cy="1854371"/>
          </a:xfrm>
          <a:prstGeom prst="rect">
            <a:avLst/>
          </a:prstGeom>
        </p:spPr>
      </p:pic>
    </p:spTree>
    <p:extLst>
      <p:ext uri="{BB962C8B-B14F-4D97-AF65-F5344CB8AC3E}">
        <p14:creationId xmlns:p14="http://schemas.microsoft.com/office/powerpoint/2010/main" val="2604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F92F8E96-0A41-9928-B6D8-20F868E496E7}"/>
              </a:ext>
            </a:extLst>
          </p:cNvPr>
          <p:cNvSpPr txBox="1">
            <a:spLocks/>
          </p:cNvSpPr>
          <p:nvPr/>
        </p:nvSpPr>
        <p:spPr>
          <a:xfrm>
            <a:off x="533400" y="-5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nl-NL"/>
              <a:t>Richtlijn Gegevensuitwisseling acute zorg</a:t>
            </a:r>
          </a:p>
        </p:txBody>
      </p:sp>
      <p:pic>
        <p:nvPicPr>
          <p:cNvPr id="4" name="Afbeelding 3" descr="Afbeelding met tekst, schermopname, Lettertype, diagram&#10;&#10;Automatisch gegenereerde beschrijving">
            <a:extLst>
              <a:ext uri="{FF2B5EF4-FFF2-40B4-BE49-F238E27FC236}">
                <a16:creationId xmlns:a16="http://schemas.microsoft.com/office/drawing/2014/main" id="{786DBCDB-8D20-840E-5682-08388D3426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238" y="1320380"/>
            <a:ext cx="9240877" cy="5381548"/>
          </a:xfrm>
          <a:prstGeom prst="rect">
            <a:avLst/>
          </a:prstGeom>
          <a:noFill/>
          <a:ln>
            <a:noFill/>
          </a:ln>
        </p:spPr>
      </p:pic>
    </p:spTree>
    <p:extLst>
      <p:ext uri="{BB962C8B-B14F-4D97-AF65-F5344CB8AC3E}">
        <p14:creationId xmlns:p14="http://schemas.microsoft.com/office/powerpoint/2010/main" val="3687128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 Powerpoint MSB+ V3" id="{250BD727-F6B1-2C44-9D0E-820CC8B2F88B}" vid="{215B4E29-4DCD-0145-821D-EB620F569B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FA4151632154EA9592ED2E5A4D29E" ma:contentTypeVersion="15" ma:contentTypeDescription="Een nieuw document maken." ma:contentTypeScope="" ma:versionID="d1ad402823a0a162441ed115252dc1e4">
  <xsd:schema xmlns:xsd="http://www.w3.org/2001/XMLSchema" xmlns:xs="http://www.w3.org/2001/XMLSchema" xmlns:p="http://schemas.microsoft.com/office/2006/metadata/properties" xmlns:ns2="f44a7c07-c2fd-4b9a-8530-66d50658c94c" xmlns:ns3="cee2fb21-2ac8-4717-ba8c-962358e14c90" targetNamespace="http://schemas.microsoft.com/office/2006/metadata/properties" ma:root="true" ma:fieldsID="8df23c7254d1e0e58bb0811cc348b04a" ns2:_="" ns3:_="">
    <xsd:import namespace="f44a7c07-c2fd-4b9a-8530-66d50658c94c"/>
    <xsd:import namespace="cee2fb21-2ac8-4717-ba8c-962358e14c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a7c07-c2fd-4b9a-8530-66d50658c9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104d5ce-f540-4606-a78d-e5febbb9402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e2fb21-2ac8-4717-ba8c-962358e14c9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92c5c58f-dc46-49f5-b3ce-b59690cd9581}" ma:internalName="TaxCatchAll" ma:showField="CatchAllData" ma:web="cee2fb21-2ac8-4717-ba8c-962358e14c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ee2fb21-2ac8-4717-ba8c-962358e14c90" xsi:nil="true"/>
    <lcf76f155ced4ddcb4097134ff3c332f xmlns="f44a7c07-c2fd-4b9a-8530-66d50658c94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F99C0C-38F8-4387-B986-AADFD170A233}">
  <ds:schemaRefs>
    <ds:schemaRef ds:uri="cee2fb21-2ac8-4717-ba8c-962358e14c90"/>
    <ds:schemaRef ds:uri="f44a7c07-c2fd-4b9a-8530-66d50658c9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23F4C4-B081-4AE3-92DB-DBB6533E0970}">
  <ds:schemaRefs>
    <ds:schemaRef ds:uri="cee2fb21-2ac8-4717-ba8c-962358e14c90"/>
    <ds:schemaRef ds:uri="f44a7c07-c2fd-4b9a-8530-66d50658c9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5B0F9F-9B5A-429A-8C22-0463CB7F99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Basis Powerpoint MSB+ V3</Template>
  <Application>Microsoft Office PowerPoint</Application>
  <PresentationFormat>Widescreen</PresentationFormat>
  <Slides>24</Slides>
  <Notes>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Kick -off</vt:lpstr>
      <vt:lpstr>PowerPoint Presentation</vt:lpstr>
      <vt:lpstr>PowerPoint Presentation</vt:lpstr>
      <vt:lpstr>Introductie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Channa Wijnands</dc:creator>
  <cp:revision>11</cp:revision>
  <dcterms:created xsi:type="dcterms:W3CDTF">2024-09-24T10:18:00Z</dcterms:created>
  <dcterms:modified xsi:type="dcterms:W3CDTF">2025-09-03T10:40:08Z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0x010100475FA4151632154EA9592ED2E5A4D29E</vt:lpwstr>
  </property>
  <property fmtid="{D5CDD505-2E9C-101B-9397-08002B2CF9AE}" pid="3" name="MediaServiceImageTags">
    <vt:lpwstr/>
  </property>
</Properties>
</file>