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3866" r:id="rId5"/>
    <p:sldId id="3879" r:id="rId6"/>
    <p:sldId id="753" r:id="rId7"/>
    <p:sldId id="3884" r:id="rId8"/>
    <p:sldId id="3885" r:id="rId9"/>
    <p:sldId id="3876" r:id="rId10"/>
    <p:sldId id="3878" r:id="rId11"/>
    <p:sldId id="3881" r:id="rId12"/>
    <p:sldId id="3869" r:id="rId13"/>
    <p:sldId id="3871" r:id="rId14"/>
    <p:sldId id="3882" r:id="rId15"/>
    <p:sldId id="3877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ja Appel" initials="NA" lastIdx="1" clrIdx="0">
    <p:extLst>
      <p:ext uri="{19B8F6BF-5375-455C-9EA6-DF929625EA0E}">
        <p15:presenceInfo xmlns:p15="http://schemas.microsoft.com/office/powerpoint/2012/main" userId="S::Nanja.Appel@ictu.nl::a6abb653-0166-4d01-9288-5bc4e7dc6500" providerId="AD"/>
      </p:ext>
    </p:extLst>
  </p:cmAuthor>
  <p:cmAuthor id="2" name="Naomi Wijnberg" initials="NW" lastIdx="1" clrIdx="1">
    <p:extLst>
      <p:ext uri="{19B8F6BF-5375-455C-9EA6-DF929625EA0E}">
        <p15:presenceInfo xmlns:p15="http://schemas.microsoft.com/office/powerpoint/2012/main" userId="S::naomi.wijnberg@ictu.nl::a7d48f8e-35bc-488e-98aa-310260c837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4F5"/>
    <a:srgbClr val="1D2649"/>
    <a:srgbClr val="7B0041"/>
    <a:srgbClr val="C7114F"/>
    <a:srgbClr val="FFB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A3575-D2D1-7A47-8431-52EB7E63E8A3}" type="datetimeFigureOut">
              <a:rPr lang="nl-NL" smtClean="0"/>
              <a:t>04-09-2025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67E87-0C40-5A49-A66B-198F3A734E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8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Graphics, logo, grafische vormgeving, schermopname&#10;&#10;Automatisch gegenereerde beschrijving">
            <a:extLst>
              <a:ext uri="{FF2B5EF4-FFF2-40B4-BE49-F238E27FC236}">
                <a16:creationId xmlns:a16="http://schemas.microsoft.com/office/drawing/2014/main" id="{A92912C9-7B4A-38A2-9BAE-823E8CDC49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1" y="0"/>
            <a:ext cx="12187239" cy="6860682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B700D9AA-74F8-53A7-F8E2-E96409B872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Plek voor titel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DAE2BD15-755E-532E-643E-329243BF207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49998" y="1249363"/>
            <a:ext cx="3427413" cy="882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Plek voor ondertitel</a:t>
            </a:r>
          </a:p>
        </p:txBody>
      </p:sp>
    </p:spTree>
    <p:extLst>
      <p:ext uri="{BB962C8B-B14F-4D97-AF65-F5344CB8AC3E}">
        <p14:creationId xmlns:p14="http://schemas.microsoft.com/office/powerpoint/2010/main" val="194685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phics, grafische vormgeving, symbool, logo&#10;&#10;Automatisch gegenereerde beschrijving">
            <a:extLst>
              <a:ext uri="{FF2B5EF4-FFF2-40B4-BE49-F238E27FC236}">
                <a16:creationId xmlns:a16="http://schemas.microsoft.com/office/drawing/2014/main" id="{760D4B0A-F488-6AB9-02FE-A374D68C1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6" cy="685800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9697A5A2-6068-E13E-3CC3-6D1ECFFD2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36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CDD56F45-0DCE-84AC-7AFD-2A1C95D21AB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666875"/>
            <a:ext cx="10515600" cy="3416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0447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opname, Graphics, grafische vormgeving, tekst&#10;&#10;Automatisch gegenereerde beschrijving">
            <a:extLst>
              <a:ext uri="{FF2B5EF4-FFF2-40B4-BE49-F238E27FC236}">
                <a16:creationId xmlns:a16="http://schemas.microsoft.com/office/drawing/2014/main" id="{38D4DF8C-D775-0A9C-9888-C189075574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6" cy="685800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9697A5A2-6068-E13E-3CC3-6D1ECFFD2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36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033731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548B7EBF-0525-E89D-D699-5B2EA76B7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7238" cy="6860681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9697A5A2-6068-E13E-3CC3-6D1ECFFD2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36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927387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Graphics, grafische vormgeving, logo, symbool&#10;&#10;Automatisch gegenereerde beschrijving">
            <a:extLst>
              <a:ext uri="{FF2B5EF4-FFF2-40B4-BE49-F238E27FC236}">
                <a16:creationId xmlns:a16="http://schemas.microsoft.com/office/drawing/2014/main" id="{6F3F0EF8-0640-1838-27CA-CAF454B95B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6" cy="685800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9697A5A2-6068-E13E-3CC3-6D1ECFFD2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36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352802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phics, grafische vormgeving, symbool, logo&#10;&#10;Automatisch gegenereerde beschrijving">
            <a:extLst>
              <a:ext uri="{FF2B5EF4-FFF2-40B4-BE49-F238E27FC236}">
                <a16:creationId xmlns:a16="http://schemas.microsoft.com/office/drawing/2014/main" id="{760D4B0A-F488-6AB9-02FE-A374D68C1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6" cy="685800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9697A5A2-6068-E13E-3CC3-6D1ECFFD2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36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368327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opname, Graphics, grafische vormgeving, tekst&#10;&#10;Automatisch gegenereerde beschrijving">
            <a:extLst>
              <a:ext uri="{FF2B5EF4-FFF2-40B4-BE49-F238E27FC236}">
                <a16:creationId xmlns:a16="http://schemas.microsoft.com/office/drawing/2014/main" id="{38D4DF8C-D775-0A9C-9888-C189075574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6" cy="685800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9697A5A2-6068-E13E-3CC3-6D1ECFFD2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36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1311262-7750-CAFC-766E-9DE07ED127A8}"/>
              </a:ext>
            </a:extLst>
          </p:cNvPr>
          <p:cNvSpPr/>
          <p:nvPr userDrawn="1"/>
        </p:nvSpPr>
        <p:spPr>
          <a:xfrm>
            <a:off x="0" y="4031311"/>
            <a:ext cx="6162261" cy="2826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921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548B7EBF-0525-E89D-D699-5B2EA76B7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7238" cy="6860681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9697A5A2-6068-E13E-3CC3-6D1ECFFD2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36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E59C42AB-6E3E-7185-BAC2-13E467676A1E}"/>
              </a:ext>
            </a:extLst>
          </p:cNvPr>
          <p:cNvSpPr/>
          <p:nvPr userDrawn="1"/>
        </p:nvSpPr>
        <p:spPr>
          <a:xfrm>
            <a:off x="0" y="4031311"/>
            <a:ext cx="6162261" cy="2826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981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Graphics, grafische vormgeving, logo, symbool&#10;&#10;Automatisch gegenereerde beschrijving">
            <a:extLst>
              <a:ext uri="{FF2B5EF4-FFF2-40B4-BE49-F238E27FC236}">
                <a16:creationId xmlns:a16="http://schemas.microsoft.com/office/drawing/2014/main" id="{6F3F0EF8-0640-1838-27CA-CAF454B95B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6" cy="685800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9697A5A2-6068-E13E-3CC3-6D1ECFFD2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36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D6B2B60-3D1A-3635-EFB9-EC57C20BBB48}"/>
              </a:ext>
            </a:extLst>
          </p:cNvPr>
          <p:cNvSpPr/>
          <p:nvPr userDrawn="1"/>
        </p:nvSpPr>
        <p:spPr>
          <a:xfrm>
            <a:off x="0" y="4031311"/>
            <a:ext cx="6162261" cy="2826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64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phics, grafische vormgeving, symbool, logo&#10;&#10;Automatisch gegenereerde beschrijving">
            <a:extLst>
              <a:ext uri="{FF2B5EF4-FFF2-40B4-BE49-F238E27FC236}">
                <a16:creationId xmlns:a16="http://schemas.microsoft.com/office/drawing/2014/main" id="{760D4B0A-F488-6AB9-02FE-A374D68C1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6" cy="685800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9697A5A2-6068-E13E-3CC3-6D1ECFFD2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36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B238590-CB2F-2291-ED8D-D2F988C60B28}"/>
              </a:ext>
            </a:extLst>
          </p:cNvPr>
          <p:cNvSpPr/>
          <p:nvPr userDrawn="1"/>
        </p:nvSpPr>
        <p:spPr>
          <a:xfrm>
            <a:off x="0" y="4031311"/>
            <a:ext cx="6162261" cy="2826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546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Lettertype, logo, tekst, Graphics&#10;&#10;Automatisch gegenereerde beschrijving">
            <a:extLst>
              <a:ext uri="{FF2B5EF4-FFF2-40B4-BE49-F238E27FC236}">
                <a16:creationId xmlns:a16="http://schemas.microsoft.com/office/drawing/2014/main" id="{0F961628-EB54-05EA-CAE5-A4170841A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0439" y="5669114"/>
            <a:ext cx="1561561" cy="118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3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0044F43-F3C4-2468-7A88-36C8E6EFF4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043" y="1177047"/>
            <a:ext cx="11289957" cy="686336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7D9DF23-E501-1704-D63F-A1DC3AF5A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3361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B700D9AA-74F8-53A7-F8E2-E96409B872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Plek voor titel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DAE2BD15-755E-532E-643E-329243BF207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49998" y="1249363"/>
            <a:ext cx="3427413" cy="882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Plek voor ondertitel</a:t>
            </a:r>
          </a:p>
        </p:txBody>
      </p:sp>
    </p:spTree>
    <p:extLst>
      <p:ext uri="{BB962C8B-B14F-4D97-AF65-F5344CB8AC3E}">
        <p14:creationId xmlns:p14="http://schemas.microsoft.com/office/powerpoint/2010/main" val="1300387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0044F43-F3C4-2468-7A88-36C8E6EFF4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043" y="1177047"/>
            <a:ext cx="11289957" cy="686336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7D9DF23-E501-1704-D63F-A1DC3AF5A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3361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B700D9AA-74F8-53A7-F8E2-E96409B872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Meer weten?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DAE2BD15-755E-532E-643E-329243BF207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837886"/>
            <a:ext cx="3427413" cy="882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Neem contact op met …</a:t>
            </a:r>
          </a:p>
        </p:txBody>
      </p:sp>
    </p:spTree>
    <p:extLst>
      <p:ext uri="{BB962C8B-B14F-4D97-AF65-F5344CB8AC3E}">
        <p14:creationId xmlns:p14="http://schemas.microsoft.com/office/powerpoint/2010/main" val="2048755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0044F43-F3C4-2468-7A88-36C8E6EFF4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043" y="1177047"/>
            <a:ext cx="11289957" cy="686336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2AD0DB5-3433-6920-15C5-80EF6F354E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3361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B700D9AA-74F8-53A7-F8E2-E96409B872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Meer weten?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DAE2BD15-755E-532E-643E-329243BF207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837886"/>
            <a:ext cx="3427413" cy="882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Neem contact op met …</a:t>
            </a:r>
          </a:p>
        </p:txBody>
      </p:sp>
    </p:spTree>
    <p:extLst>
      <p:ext uri="{BB962C8B-B14F-4D97-AF65-F5344CB8AC3E}">
        <p14:creationId xmlns:p14="http://schemas.microsoft.com/office/powerpoint/2010/main" val="7883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29286-617F-18E8-CB5E-A772D1E8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CC1535-66F9-B698-1AD5-B42BA479A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944C2-7473-B381-162F-11EAAF1C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8496-35ED-7F46-8EE0-913376727350}" type="datetimeFigureOut">
              <a:rPr lang="nl-NL" smtClean="0"/>
              <a:t>04-09-2025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7B282E-66D5-4EF0-69F6-FF54FC8B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0CAD5B-5864-8CED-5F41-60B8BD3B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63D9A-AEDC-F54D-AD7F-7885E9AB78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521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5FB45-4DD2-4262-9569-DDC659F6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5663AD-83A7-0813-59CC-05A29202D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5DF27C-CED4-4E16-7A78-CD10856FC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77D81D-EC3D-18CB-6EE8-DC76E209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8496-35ED-7F46-8EE0-913376727350}" type="datetimeFigureOut">
              <a:rPr lang="nl-NL" smtClean="0"/>
              <a:t>04-09-2025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C24A8B-A7BA-B4D5-D326-3A19AAA2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289094-873C-BC23-DB66-9A3D4BD8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63D9A-AEDC-F54D-AD7F-7885E9AB78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704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88715-63F5-772B-DD76-A9307AA7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00571B-AAC9-CAE8-DC6A-69658C710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CA4738C-CEF6-CB09-F922-E30DA5542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8C7769E-7C4F-F0E5-3843-F24BBA18C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12C4437-209B-FCEF-2243-7CFD7D1F3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ADEEAB8-A5DE-C83E-AD95-C04D3CB74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8496-35ED-7F46-8EE0-913376727350}" type="datetimeFigureOut">
              <a:rPr lang="nl-NL" smtClean="0"/>
              <a:t>04-09-2025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DC353B1-C876-2D25-53A9-299DA7E88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8D670D2-760A-D655-F704-266A927D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63D9A-AEDC-F54D-AD7F-7885E9AB78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173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431B3-E44D-1DD8-ACBD-E4911E07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A9C2C5E-3DE8-D13B-3681-6D55EB4C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8496-35ED-7F46-8EE0-913376727350}" type="datetimeFigureOut">
              <a:rPr lang="nl-NL" smtClean="0"/>
              <a:t>04-09-2025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EB3A247-3C9A-3E79-58EE-33B268BF8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65D7F8-0D7E-7504-106B-9E072392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63D9A-AEDC-F54D-AD7F-7885E9AB78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520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E342DFC-FE14-10A3-9B06-94B00535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8496-35ED-7F46-8EE0-913376727350}" type="datetimeFigureOut">
              <a:rPr lang="nl-NL" smtClean="0"/>
              <a:t>04-09-2025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4061F00-E6C3-6043-1749-23601D6C4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FFDA76-F765-A99C-628A-42BD30AE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63D9A-AEDC-F54D-AD7F-7885E9AB78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526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6B57E-85F6-6FB2-D816-884A90A14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A87501-7310-F6E3-3933-3CB31B093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32F582-0B1F-C8F5-E63A-0B514A47A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F3EBC1-A53E-3CDE-15B8-54EF25CA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8496-35ED-7F46-8EE0-913376727350}" type="datetimeFigureOut">
              <a:rPr lang="nl-NL" smtClean="0"/>
              <a:t>04-09-2025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BD1252-CEE8-F21A-D0A8-E952A3B8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9086EF-9A36-9BE4-5047-007B5DE8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63D9A-AEDC-F54D-AD7F-7885E9AB78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775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3CF27-013F-BB4B-DF62-33AB2EB6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E93B9DF-586F-BEF1-9614-E3C6C56B7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2B6797-D667-8C6B-439A-2210E6655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79B031-D1F1-8A06-58C5-691CE5D7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8496-35ED-7F46-8EE0-913376727350}" type="datetimeFigureOut">
              <a:rPr lang="nl-NL" smtClean="0"/>
              <a:t>04-09-2025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983DA1-CD87-B549-AAA8-BDF8D410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150DE8-84A1-22A1-64C2-F3C65B8C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63D9A-AEDC-F54D-AD7F-7885E9AB78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976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DE45A-B5CE-7C4D-F1B1-208875C5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92E59A9-3938-AE6F-F8D9-F109A0960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DE2A6D-6D8D-D162-2999-A59A7C37E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8496-35ED-7F46-8EE0-913376727350}" type="datetimeFigureOut">
              <a:rPr lang="nl-NL" smtClean="0"/>
              <a:t>04-09-2025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F0D387-CFFD-8996-C14C-A0FAF4CA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7D0D5F-714F-73CB-8742-832C0E1A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63D9A-AEDC-F54D-AD7F-7885E9AB78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96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0044F43-F3C4-2468-7A88-36C8E6EFF4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043" y="1177047"/>
            <a:ext cx="11289957" cy="686336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C2A1444-A68C-9A28-108B-DC88042310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3361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B700D9AA-74F8-53A7-F8E2-E96409B872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Plek voor titel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DAE2BD15-755E-532E-643E-329243BF207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49998" y="1249363"/>
            <a:ext cx="3427413" cy="882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Plek voor ondertitel</a:t>
            </a:r>
          </a:p>
        </p:txBody>
      </p:sp>
    </p:spTree>
    <p:extLst>
      <p:ext uri="{BB962C8B-B14F-4D97-AF65-F5344CB8AC3E}">
        <p14:creationId xmlns:p14="http://schemas.microsoft.com/office/powerpoint/2010/main" val="4166198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ECFC1E3-D716-20DC-20F3-5625ACEAE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B96E583-626A-07E8-4DEC-8F0DE1C24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7F3133-A6EE-00A9-ABDC-ABA650B8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8496-35ED-7F46-8EE0-913376727350}" type="datetimeFigureOut">
              <a:rPr lang="nl-NL" smtClean="0"/>
              <a:t>04-09-2025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9CE9AD-38C1-10EE-36D2-01B62EF2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D74209-394B-23B5-E854-B2953870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63D9A-AEDC-F54D-AD7F-7885E9AB78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920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-lege-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999" y="528001"/>
            <a:ext cx="10449931" cy="64040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34E877D9-04F0-5E10-F14F-C366F4FE37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67657" y="6047721"/>
            <a:ext cx="3697672" cy="442443"/>
            <a:chOff x="879392" y="2827824"/>
            <a:chExt cx="10618826" cy="1270425"/>
          </a:xfrm>
        </p:grpSpPr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743F9EF0-FD8B-0DB8-E751-635AC41695BA}"/>
                </a:ext>
              </a:extLst>
            </p:cNvPr>
            <p:cNvGrpSpPr/>
            <p:nvPr/>
          </p:nvGrpSpPr>
          <p:grpSpPr>
            <a:xfrm>
              <a:off x="1256680" y="3091869"/>
              <a:ext cx="853236" cy="630087"/>
              <a:chOff x="1256680" y="3091869"/>
              <a:chExt cx="853236" cy="630087"/>
            </a:xfrm>
          </p:grpSpPr>
          <p:sp>
            <p:nvSpPr>
              <p:cNvPr id="63" name="Vrije vorm 62">
                <a:extLst>
                  <a:ext uri="{FF2B5EF4-FFF2-40B4-BE49-F238E27FC236}">
                    <a16:creationId xmlns:a16="http://schemas.microsoft.com/office/drawing/2014/main" id="{8FD8920A-2CDA-1DAE-FA82-88926C6A499F}"/>
                  </a:ext>
                </a:extLst>
              </p:cNvPr>
              <p:cNvSpPr/>
              <p:nvPr/>
            </p:nvSpPr>
            <p:spPr>
              <a:xfrm>
                <a:off x="1628807" y="3091869"/>
                <a:ext cx="481109" cy="585304"/>
              </a:xfrm>
              <a:custGeom>
                <a:avLst/>
                <a:gdLst>
                  <a:gd name="connsiteX0" fmla="*/ 435966 w 481109"/>
                  <a:gd name="connsiteY0" fmla="*/ 44777 h 585304"/>
                  <a:gd name="connsiteX1" fmla="*/ 217985 w 481109"/>
                  <a:gd name="connsiteY1" fmla="*/ 44780 h 585304"/>
                  <a:gd name="connsiteX2" fmla="*/ 0 w 481109"/>
                  <a:gd name="connsiteY2" fmla="*/ 260993 h 585304"/>
                  <a:gd name="connsiteX3" fmla="*/ 108989 w 481109"/>
                  <a:gd name="connsiteY3" fmla="*/ 369096 h 585304"/>
                  <a:gd name="connsiteX4" fmla="*/ 108985 w 481109"/>
                  <a:gd name="connsiteY4" fmla="*/ 585304 h 585304"/>
                  <a:gd name="connsiteX5" fmla="*/ 435962 w 481109"/>
                  <a:gd name="connsiteY5" fmla="*/ 260986 h 585304"/>
                  <a:gd name="connsiteX6" fmla="*/ 435966 w 481109"/>
                  <a:gd name="connsiteY6" fmla="*/ 44777 h 58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1109" h="585304">
                    <a:moveTo>
                      <a:pt x="435966" y="44777"/>
                    </a:moveTo>
                    <a:cubicBezTo>
                      <a:pt x="375774" y="-14927"/>
                      <a:pt x="278180" y="-14925"/>
                      <a:pt x="217985" y="44780"/>
                    </a:cubicBezTo>
                    <a:lnTo>
                      <a:pt x="0" y="260993"/>
                    </a:lnTo>
                    <a:lnTo>
                      <a:pt x="108989" y="369096"/>
                    </a:lnTo>
                    <a:cubicBezTo>
                      <a:pt x="169182" y="428799"/>
                      <a:pt x="169180" y="525599"/>
                      <a:pt x="108985" y="585304"/>
                    </a:cubicBezTo>
                    <a:lnTo>
                      <a:pt x="435962" y="260986"/>
                    </a:lnTo>
                    <a:cubicBezTo>
                      <a:pt x="496157" y="201280"/>
                      <a:pt x="496159" y="104480"/>
                      <a:pt x="435966" y="44777"/>
                    </a:cubicBezTo>
                    <a:close/>
                  </a:path>
                </a:pathLst>
              </a:custGeom>
              <a:solidFill>
                <a:srgbClr val="00A7B8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64" name="Vrije vorm 63">
                <a:extLst>
                  <a:ext uri="{FF2B5EF4-FFF2-40B4-BE49-F238E27FC236}">
                    <a16:creationId xmlns:a16="http://schemas.microsoft.com/office/drawing/2014/main" id="{EF9CA4A7-6E96-C87A-AA2C-E52C5FDEFE6D}"/>
                  </a:ext>
                </a:extLst>
              </p:cNvPr>
              <p:cNvSpPr/>
              <p:nvPr/>
            </p:nvSpPr>
            <p:spPr>
              <a:xfrm>
                <a:off x="1256680" y="3199973"/>
                <a:ext cx="372123" cy="369098"/>
              </a:xfrm>
              <a:custGeom>
                <a:avLst/>
                <a:gdLst>
                  <a:gd name="connsiteX0" fmla="*/ 263131 w 372123"/>
                  <a:gd name="connsiteY0" fmla="*/ 44779 h 369098"/>
                  <a:gd name="connsiteX1" fmla="*/ 45146 w 372123"/>
                  <a:gd name="connsiteY1" fmla="*/ 44779 h 369098"/>
                  <a:gd name="connsiteX2" fmla="*/ 45146 w 372123"/>
                  <a:gd name="connsiteY2" fmla="*/ 260992 h 369098"/>
                  <a:gd name="connsiteX3" fmla="*/ 154139 w 372123"/>
                  <a:gd name="connsiteY3" fmla="*/ 369098 h 369098"/>
                  <a:gd name="connsiteX4" fmla="*/ 372123 w 372123"/>
                  <a:gd name="connsiteY4" fmla="*/ 152885 h 369098"/>
                  <a:gd name="connsiteX5" fmla="*/ 263131 w 372123"/>
                  <a:gd name="connsiteY5" fmla="*/ 44779 h 369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123" h="369098">
                    <a:moveTo>
                      <a:pt x="263131" y="44779"/>
                    </a:moveTo>
                    <a:cubicBezTo>
                      <a:pt x="202936" y="-14926"/>
                      <a:pt x="105341" y="-14926"/>
                      <a:pt x="45146" y="44779"/>
                    </a:cubicBezTo>
                    <a:cubicBezTo>
                      <a:pt x="-15049" y="104485"/>
                      <a:pt x="-15049" y="201286"/>
                      <a:pt x="45146" y="260992"/>
                    </a:cubicBezTo>
                    <a:lnTo>
                      <a:pt x="154139" y="369098"/>
                    </a:lnTo>
                    <a:lnTo>
                      <a:pt x="372123" y="152885"/>
                    </a:lnTo>
                    <a:lnTo>
                      <a:pt x="263131" y="44779"/>
                    </a:lnTo>
                    <a:close/>
                  </a:path>
                </a:pathLst>
              </a:custGeom>
              <a:solidFill>
                <a:srgbClr val="EE7C00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65" name="Vrije vorm 64">
                <a:extLst>
                  <a:ext uri="{FF2B5EF4-FFF2-40B4-BE49-F238E27FC236}">
                    <a16:creationId xmlns:a16="http://schemas.microsoft.com/office/drawing/2014/main" id="{23B7A9ED-11EF-75B8-5BC4-E19B8DE9A0BA}"/>
                  </a:ext>
                </a:extLst>
              </p:cNvPr>
              <p:cNvSpPr/>
              <p:nvPr/>
            </p:nvSpPr>
            <p:spPr>
              <a:xfrm>
                <a:off x="1628807" y="3308113"/>
                <a:ext cx="171946" cy="368972"/>
              </a:xfrm>
              <a:custGeom>
                <a:avLst/>
                <a:gdLst>
                  <a:gd name="connsiteX0" fmla="*/ 109070 w 171946"/>
                  <a:gd name="connsiteY0" fmla="*/ 368973 h 368972"/>
                  <a:gd name="connsiteX1" fmla="*/ 126214 w 171946"/>
                  <a:gd name="connsiteY1" fmla="*/ 351968 h 368972"/>
                  <a:gd name="connsiteX2" fmla="*/ 148082 w 171946"/>
                  <a:gd name="connsiteY2" fmla="*/ 161573 h 368972"/>
                  <a:gd name="connsiteX3" fmla="*/ 45116 w 171946"/>
                  <a:gd name="connsiteY3" fmla="*/ 0 h 368972"/>
                  <a:gd name="connsiteX4" fmla="*/ 0 w 171946"/>
                  <a:gd name="connsiteY4" fmla="*/ 44749 h 368972"/>
                  <a:gd name="connsiteX5" fmla="*/ 108989 w 171946"/>
                  <a:gd name="connsiteY5" fmla="*/ 152852 h 368972"/>
                  <a:gd name="connsiteX6" fmla="*/ 109070 w 171946"/>
                  <a:gd name="connsiteY6" fmla="*/ 368973 h 368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946" h="368972">
                    <a:moveTo>
                      <a:pt x="109070" y="368973"/>
                    </a:moveTo>
                    <a:lnTo>
                      <a:pt x="126214" y="351968"/>
                    </a:lnTo>
                    <a:cubicBezTo>
                      <a:pt x="176638" y="302585"/>
                      <a:pt x="187495" y="223421"/>
                      <a:pt x="148082" y="161573"/>
                    </a:cubicBezTo>
                    <a:lnTo>
                      <a:pt x="45116" y="0"/>
                    </a:lnTo>
                    <a:lnTo>
                      <a:pt x="0" y="44749"/>
                    </a:lnTo>
                    <a:lnTo>
                      <a:pt x="108989" y="152852"/>
                    </a:lnTo>
                    <a:cubicBezTo>
                      <a:pt x="169153" y="212526"/>
                      <a:pt x="169177" y="309260"/>
                      <a:pt x="109070" y="368973"/>
                    </a:cubicBezTo>
                    <a:close/>
                  </a:path>
                </a:pathLst>
              </a:custGeom>
              <a:solidFill>
                <a:srgbClr val="008996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66" name="Vrije vorm 65">
                <a:extLst>
                  <a:ext uri="{FF2B5EF4-FFF2-40B4-BE49-F238E27FC236}">
                    <a16:creationId xmlns:a16="http://schemas.microsoft.com/office/drawing/2014/main" id="{49691405-9959-DB66-2411-E7E13598E570}"/>
                  </a:ext>
                </a:extLst>
              </p:cNvPr>
              <p:cNvSpPr/>
              <p:nvPr/>
            </p:nvSpPr>
            <p:spPr>
              <a:xfrm>
                <a:off x="1410819" y="3352858"/>
                <a:ext cx="372123" cy="369098"/>
              </a:xfrm>
              <a:custGeom>
                <a:avLst/>
                <a:gdLst>
                  <a:gd name="connsiteX0" fmla="*/ 326977 w 372123"/>
                  <a:gd name="connsiteY0" fmla="*/ 108107 h 369098"/>
                  <a:gd name="connsiteX1" fmla="*/ 217985 w 372123"/>
                  <a:gd name="connsiteY1" fmla="*/ 0 h 369098"/>
                  <a:gd name="connsiteX2" fmla="*/ 0 w 372123"/>
                  <a:gd name="connsiteY2" fmla="*/ 216213 h 369098"/>
                  <a:gd name="connsiteX3" fmla="*/ 108992 w 372123"/>
                  <a:gd name="connsiteY3" fmla="*/ 324319 h 369098"/>
                  <a:gd name="connsiteX4" fmla="*/ 326977 w 372123"/>
                  <a:gd name="connsiteY4" fmla="*/ 324319 h 369098"/>
                  <a:gd name="connsiteX5" fmla="*/ 326977 w 372123"/>
                  <a:gd name="connsiteY5" fmla="*/ 108107 h 369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123" h="369098">
                    <a:moveTo>
                      <a:pt x="326977" y="108107"/>
                    </a:moveTo>
                    <a:lnTo>
                      <a:pt x="217985" y="0"/>
                    </a:lnTo>
                    <a:lnTo>
                      <a:pt x="0" y="216213"/>
                    </a:lnTo>
                    <a:lnTo>
                      <a:pt x="108992" y="324319"/>
                    </a:lnTo>
                    <a:cubicBezTo>
                      <a:pt x="169187" y="384024"/>
                      <a:pt x="266783" y="384024"/>
                      <a:pt x="326977" y="324319"/>
                    </a:cubicBezTo>
                    <a:cubicBezTo>
                      <a:pt x="387172" y="264614"/>
                      <a:pt x="387172" y="167812"/>
                      <a:pt x="326977" y="108107"/>
                    </a:cubicBezTo>
                    <a:close/>
                  </a:path>
                </a:pathLst>
              </a:custGeom>
              <a:solidFill>
                <a:srgbClr val="DEF1FC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67" name="Vrije vorm 66">
                <a:extLst>
                  <a:ext uri="{FF2B5EF4-FFF2-40B4-BE49-F238E27FC236}">
                    <a16:creationId xmlns:a16="http://schemas.microsoft.com/office/drawing/2014/main" id="{C078CB3A-B656-8DD5-9BD2-B360C5437605}"/>
                  </a:ext>
                </a:extLst>
              </p:cNvPr>
              <p:cNvSpPr/>
              <p:nvPr/>
            </p:nvSpPr>
            <p:spPr>
              <a:xfrm>
                <a:off x="1316853" y="3353219"/>
                <a:ext cx="163784" cy="162452"/>
              </a:xfrm>
              <a:custGeom>
                <a:avLst/>
                <a:gdLst>
                  <a:gd name="connsiteX0" fmla="*/ 3311 w 163784"/>
                  <a:gd name="connsiteY0" fmla="*/ 19140 h 162452"/>
                  <a:gd name="connsiteX1" fmla="*/ 3311 w 163784"/>
                  <a:gd name="connsiteY1" fmla="*/ 3284 h 162452"/>
                  <a:gd name="connsiteX2" fmla="*/ 19296 w 163784"/>
                  <a:gd name="connsiteY2" fmla="*/ 3284 h 162452"/>
                  <a:gd name="connsiteX3" fmla="*/ 163784 w 163784"/>
                  <a:gd name="connsiteY3" fmla="*/ 146597 h 162452"/>
                  <a:gd name="connsiteX4" fmla="*/ 147799 w 163784"/>
                  <a:gd name="connsiteY4" fmla="*/ 162453 h 162452"/>
                  <a:gd name="connsiteX5" fmla="*/ 3311 w 163784"/>
                  <a:gd name="connsiteY5" fmla="*/ 19140 h 16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784" h="162452">
                    <a:moveTo>
                      <a:pt x="3311" y="19140"/>
                    </a:moveTo>
                    <a:cubicBezTo>
                      <a:pt x="-1104" y="14761"/>
                      <a:pt x="-1104" y="7662"/>
                      <a:pt x="3311" y="3284"/>
                    </a:cubicBezTo>
                    <a:cubicBezTo>
                      <a:pt x="7725" y="-1095"/>
                      <a:pt x="14882" y="-1095"/>
                      <a:pt x="19296" y="3284"/>
                    </a:cubicBezTo>
                    <a:lnTo>
                      <a:pt x="163784" y="146597"/>
                    </a:lnTo>
                    <a:lnTo>
                      <a:pt x="147799" y="162453"/>
                    </a:lnTo>
                    <a:lnTo>
                      <a:pt x="3311" y="19140"/>
                    </a:lnTo>
                    <a:close/>
                  </a:path>
                </a:pathLst>
              </a:custGeom>
              <a:solidFill>
                <a:srgbClr val="FCE0C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68" name="Vrije vorm 67">
                <a:extLst>
                  <a:ext uri="{FF2B5EF4-FFF2-40B4-BE49-F238E27FC236}">
                    <a16:creationId xmlns:a16="http://schemas.microsoft.com/office/drawing/2014/main" id="{DB9DAC83-D37D-3B07-474F-16D7D51E7370}"/>
                  </a:ext>
                </a:extLst>
              </p:cNvPr>
              <p:cNvSpPr/>
              <p:nvPr/>
            </p:nvSpPr>
            <p:spPr>
              <a:xfrm>
                <a:off x="1464650" y="3499818"/>
                <a:ext cx="163784" cy="162452"/>
              </a:xfrm>
              <a:custGeom>
                <a:avLst/>
                <a:gdLst>
                  <a:gd name="connsiteX0" fmla="*/ 144488 w 163784"/>
                  <a:gd name="connsiteY0" fmla="*/ 159169 h 162452"/>
                  <a:gd name="connsiteX1" fmla="*/ 160473 w 163784"/>
                  <a:gd name="connsiteY1" fmla="*/ 159169 h 162452"/>
                  <a:gd name="connsiteX2" fmla="*/ 160473 w 163784"/>
                  <a:gd name="connsiteY2" fmla="*/ 143313 h 162452"/>
                  <a:gd name="connsiteX3" fmla="*/ 15986 w 163784"/>
                  <a:gd name="connsiteY3" fmla="*/ 0 h 162452"/>
                  <a:gd name="connsiteX4" fmla="*/ 0 w 163784"/>
                  <a:gd name="connsiteY4" fmla="*/ 15856 h 162452"/>
                  <a:gd name="connsiteX5" fmla="*/ 144488 w 163784"/>
                  <a:gd name="connsiteY5" fmla="*/ 159169 h 16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784" h="162452">
                    <a:moveTo>
                      <a:pt x="144488" y="159169"/>
                    </a:moveTo>
                    <a:cubicBezTo>
                      <a:pt x="148902" y="163547"/>
                      <a:pt x="156059" y="163547"/>
                      <a:pt x="160473" y="159169"/>
                    </a:cubicBezTo>
                    <a:cubicBezTo>
                      <a:pt x="164888" y="154791"/>
                      <a:pt x="164888" y="147692"/>
                      <a:pt x="160473" y="143313"/>
                    </a:cubicBezTo>
                    <a:lnTo>
                      <a:pt x="15986" y="0"/>
                    </a:lnTo>
                    <a:lnTo>
                      <a:pt x="0" y="15856"/>
                    </a:lnTo>
                    <a:lnTo>
                      <a:pt x="144488" y="159169"/>
                    </a:lnTo>
                    <a:close/>
                  </a:path>
                </a:pathLst>
              </a:custGeom>
              <a:solidFill>
                <a:srgbClr val="FFFFFF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</p:grp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4C30FFB1-7D33-349F-C636-54689A7DD92E}"/>
                </a:ext>
              </a:extLst>
            </p:cNvPr>
            <p:cNvGrpSpPr/>
            <p:nvPr/>
          </p:nvGrpSpPr>
          <p:grpSpPr>
            <a:xfrm>
              <a:off x="2591781" y="3013012"/>
              <a:ext cx="8906436" cy="574254"/>
              <a:chOff x="2591781" y="3013012"/>
              <a:chExt cx="8906436" cy="574254"/>
            </a:xfrm>
            <a:solidFill>
              <a:srgbClr val="005184"/>
            </a:solidFill>
          </p:grpSpPr>
          <p:sp>
            <p:nvSpPr>
              <p:cNvPr id="37" name="Vrije vorm 36">
                <a:extLst>
                  <a:ext uri="{FF2B5EF4-FFF2-40B4-BE49-F238E27FC236}">
                    <a16:creationId xmlns:a16="http://schemas.microsoft.com/office/drawing/2014/main" id="{CCAE64D5-5C72-EA37-B293-FF703F5F85F1}"/>
                  </a:ext>
                </a:extLst>
              </p:cNvPr>
              <p:cNvSpPr/>
              <p:nvPr/>
            </p:nvSpPr>
            <p:spPr>
              <a:xfrm>
                <a:off x="2591781" y="3035910"/>
                <a:ext cx="478820" cy="426453"/>
              </a:xfrm>
              <a:custGeom>
                <a:avLst/>
                <a:gdLst>
                  <a:gd name="connsiteX0" fmla="*/ 130724 w 478820"/>
                  <a:gd name="connsiteY0" fmla="*/ 257835 h 426453"/>
                  <a:gd name="connsiteX1" fmla="*/ 118431 w 478820"/>
                  <a:gd name="connsiteY1" fmla="*/ 426454 h 426453"/>
                  <a:gd name="connsiteX2" fmla="*/ 0 w 478820"/>
                  <a:gd name="connsiteY2" fmla="*/ 426454 h 426453"/>
                  <a:gd name="connsiteX3" fmla="*/ 42275 w 478820"/>
                  <a:gd name="connsiteY3" fmla="*/ 0 h 426453"/>
                  <a:gd name="connsiteX4" fmla="*/ 177496 w 478820"/>
                  <a:gd name="connsiteY4" fmla="*/ 0 h 426453"/>
                  <a:gd name="connsiteX5" fmla="*/ 237461 w 478820"/>
                  <a:gd name="connsiteY5" fmla="*/ 209658 h 426453"/>
                  <a:gd name="connsiteX6" fmla="*/ 241359 w 478820"/>
                  <a:gd name="connsiteY6" fmla="*/ 209658 h 426453"/>
                  <a:gd name="connsiteX7" fmla="*/ 301324 w 478820"/>
                  <a:gd name="connsiteY7" fmla="*/ 0 h 426453"/>
                  <a:gd name="connsiteX8" fmla="*/ 436545 w 478820"/>
                  <a:gd name="connsiteY8" fmla="*/ 0 h 426453"/>
                  <a:gd name="connsiteX9" fmla="*/ 478820 w 478820"/>
                  <a:gd name="connsiteY9" fmla="*/ 426454 h 426453"/>
                  <a:gd name="connsiteX10" fmla="*/ 360389 w 478820"/>
                  <a:gd name="connsiteY10" fmla="*/ 426454 h 426453"/>
                  <a:gd name="connsiteX11" fmla="*/ 348097 w 478820"/>
                  <a:gd name="connsiteY11" fmla="*/ 257835 h 426453"/>
                  <a:gd name="connsiteX12" fmla="*/ 343899 w 478820"/>
                  <a:gd name="connsiteY12" fmla="*/ 147504 h 426453"/>
                  <a:gd name="connsiteX13" fmla="*/ 340001 w 478820"/>
                  <a:gd name="connsiteY13" fmla="*/ 147504 h 426453"/>
                  <a:gd name="connsiteX14" fmla="*/ 278537 w 478820"/>
                  <a:gd name="connsiteY14" fmla="*/ 365489 h 426453"/>
                  <a:gd name="connsiteX15" fmla="*/ 199983 w 478820"/>
                  <a:gd name="connsiteY15" fmla="*/ 365489 h 426453"/>
                  <a:gd name="connsiteX16" fmla="*/ 138819 w 478820"/>
                  <a:gd name="connsiteY16" fmla="*/ 147504 h 426453"/>
                  <a:gd name="connsiteX17" fmla="*/ 134921 w 478820"/>
                  <a:gd name="connsiteY17" fmla="*/ 147504 h 426453"/>
                  <a:gd name="connsiteX18" fmla="*/ 130724 w 478820"/>
                  <a:gd name="connsiteY18" fmla="*/ 257835 h 42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8820" h="426453">
                    <a:moveTo>
                      <a:pt x="130724" y="257835"/>
                    </a:moveTo>
                    <a:lnTo>
                      <a:pt x="118431" y="426454"/>
                    </a:lnTo>
                    <a:lnTo>
                      <a:pt x="0" y="426454"/>
                    </a:lnTo>
                    <a:lnTo>
                      <a:pt x="42275" y="0"/>
                    </a:lnTo>
                    <a:lnTo>
                      <a:pt x="177496" y="0"/>
                    </a:lnTo>
                    <a:lnTo>
                      <a:pt x="237461" y="209658"/>
                    </a:lnTo>
                    <a:lnTo>
                      <a:pt x="241359" y="209658"/>
                    </a:lnTo>
                    <a:lnTo>
                      <a:pt x="301324" y="0"/>
                    </a:lnTo>
                    <a:lnTo>
                      <a:pt x="436545" y="0"/>
                    </a:lnTo>
                    <a:lnTo>
                      <a:pt x="478820" y="426454"/>
                    </a:lnTo>
                    <a:lnTo>
                      <a:pt x="360389" y="426454"/>
                    </a:lnTo>
                    <a:lnTo>
                      <a:pt x="348097" y="257835"/>
                    </a:lnTo>
                    <a:cubicBezTo>
                      <a:pt x="346706" y="233449"/>
                      <a:pt x="345289" y="196681"/>
                      <a:pt x="343899" y="147504"/>
                    </a:cubicBezTo>
                    <a:lnTo>
                      <a:pt x="340001" y="147504"/>
                    </a:lnTo>
                    <a:lnTo>
                      <a:pt x="278537" y="365489"/>
                    </a:lnTo>
                    <a:lnTo>
                      <a:pt x="199983" y="365489"/>
                    </a:lnTo>
                    <a:lnTo>
                      <a:pt x="138819" y="147504"/>
                    </a:lnTo>
                    <a:lnTo>
                      <a:pt x="134921" y="147504"/>
                    </a:lnTo>
                    <a:cubicBezTo>
                      <a:pt x="133531" y="196681"/>
                      <a:pt x="132114" y="233449"/>
                      <a:pt x="130724" y="257835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38" name="Vrije vorm 37">
                <a:extLst>
                  <a:ext uri="{FF2B5EF4-FFF2-40B4-BE49-F238E27FC236}">
                    <a16:creationId xmlns:a16="http://schemas.microsoft.com/office/drawing/2014/main" id="{01765BDF-74B3-A946-DF8D-DC9CBBF066C6}"/>
                  </a:ext>
                </a:extLst>
              </p:cNvPr>
              <p:cNvSpPr/>
              <p:nvPr/>
            </p:nvSpPr>
            <p:spPr>
              <a:xfrm>
                <a:off x="3114757" y="3142673"/>
                <a:ext cx="331306" cy="328910"/>
              </a:xfrm>
              <a:custGeom>
                <a:avLst/>
                <a:gdLst>
                  <a:gd name="connsiteX0" fmla="*/ 328909 w 331306"/>
                  <a:gd name="connsiteY0" fmla="*/ 186164 h 328910"/>
                  <a:gd name="connsiteX1" fmla="*/ 113334 w 331306"/>
                  <a:gd name="connsiteY1" fmla="*/ 186164 h 328910"/>
                  <a:gd name="connsiteX2" fmla="*/ 171800 w 331306"/>
                  <a:gd name="connsiteY2" fmla="*/ 248913 h 328910"/>
                  <a:gd name="connsiteX3" fmla="*/ 223370 w 331306"/>
                  <a:gd name="connsiteY3" fmla="*/ 215606 h 328910"/>
                  <a:gd name="connsiteX4" fmla="*/ 330108 w 331306"/>
                  <a:gd name="connsiteY4" fmla="*/ 215606 h 328910"/>
                  <a:gd name="connsiteX5" fmla="*/ 271342 w 331306"/>
                  <a:gd name="connsiteY5" fmla="*/ 299631 h 328910"/>
                  <a:gd name="connsiteX6" fmla="*/ 167603 w 331306"/>
                  <a:gd name="connsiteY6" fmla="*/ 328910 h 328910"/>
                  <a:gd name="connsiteX7" fmla="*/ 46473 w 331306"/>
                  <a:gd name="connsiteY7" fmla="*/ 283708 h 328910"/>
                  <a:gd name="connsiteX8" fmla="*/ 0 w 331306"/>
                  <a:gd name="connsiteY8" fmla="*/ 164455 h 328910"/>
                  <a:gd name="connsiteX9" fmla="*/ 47073 w 331306"/>
                  <a:gd name="connsiteY9" fmla="*/ 45500 h 328910"/>
                  <a:gd name="connsiteX10" fmla="*/ 168202 w 331306"/>
                  <a:gd name="connsiteY10" fmla="*/ 0 h 328910"/>
                  <a:gd name="connsiteX11" fmla="*/ 210478 w 331306"/>
                  <a:gd name="connsiteY11" fmla="*/ 4163 h 328910"/>
                  <a:gd name="connsiteX12" fmla="*/ 253789 w 331306"/>
                  <a:gd name="connsiteY12" fmla="*/ 19627 h 328910"/>
                  <a:gd name="connsiteX13" fmla="*/ 292930 w 331306"/>
                  <a:gd name="connsiteY13" fmla="*/ 48177 h 328910"/>
                  <a:gd name="connsiteX14" fmla="*/ 320513 w 331306"/>
                  <a:gd name="connsiteY14" fmla="*/ 93839 h 328910"/>
                  <a:gd name="connsiteX15" fmla="*/ 331307 w 331306"/>
                  <a:gd name="connsiteY15" fmla="*/ 158210 h 328910"/>
                  <a:gd name="connsiteX16" fmla="*/ 328909 w 331306"/>
                  <a:gd name="connsiteY16" fmla="*/ 186164 h 328910"/>
                  <a:gd name="connsiteX17" fmla="*/ 205217 w 331306"/>
                  <a:gd name="connsiteY17" fmla="*/ 92487 h 328910"/>
                  <a:gd name="connsiteX18" fmla="*/ 170001 w 331306"/>
                  <a:gd name="connsiteY18" fmla="*/ 79105 h 328910"/>
                  <a:gd name="connsiteX19" fmla="*/ 134158 w 331306"/>
                  <a:gd name="connsiteY19" fmla="*/ 92352 h 328910"/>
                  <a:gd name="connsiteX20" fmla="*/ 115433 w 331306"/>
                  <a:gd name="connsiteY20" fmla="*/ 129066 h 328910"/>
                  <a:gd name="connsiteX21" fmla="*/ 223370 w 331306"/>
                  <a:gd name="connsiteY21" fmla="*/ 129066 h 328910"/>
                  <a:gd name="connsiteX22" fmla="*/ 205217 w 331306"/>
                  <a:gd name="connsiteY22" fmla="*/ 92487 h 32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1306" h="328910">
                    <a:moveTo>
                      <a:pt x="328909" y="186164"/>
                    </a:moveTo>
                    <a:lnTo>
                      <a:pt x="113334" y="186164"/>
                    </a:lnTo>
                    <a:cubicBezTo>
                      <a:pt x="116932" y="228015"/>
                      <a:pt x="136421" y="248913"/>
                      <a:pt x="171800" y="248913"/>
                    </a:cubicBezTo>
                    <a:cubicBezTo>
                      <a:pt x="198185" y="248913"/>
                      <a:pt x="215357" y="237829"/>
                      <a:pt x="223370" y="215606"/>
                    </a:cubicBezTo>
                    <a:lnTo>
                      <a:pt x="330108" y="215606"/>
                    </a:lnTo>
                    <a:cubicBezTo>
                      <a:pt x="319505" y="252103"/>
                      <a:pt x="299907" y="280112"/>
                      <a:pt x="271342" y="299631"/>
                    </a:cubicBezTo>
                    <a:cubicBezTo>
                      <a:pt x="242750" y="319150"/>
                      <a:pt x="208161" y="328910"/>
                      <a:pt x="167603" y="328910"/>
                    </a:cubicBezTo>
                    <a:cubicBezTo>
                      <a:pt x="118431" y="328910"/>
                      <a:pt x="78037" y="313852"/>
                      <a:pt x="46473" y="283708"/>
                    </a:cubicBezTo>
                    <a:cubicBezTo>
                      <a:pt x="15482" y="253591"/>
                      <a:pt x="0" y="213821"/>
                      <a:pt x="0" y="164455"/>
                    </a:cubicBezTo>
                    <a:cubicBezTo>
                      <a:pt x="0" y="115089"/>
                      <a:pt x="15673" y="75455"/>
                      <a:pt x="47073" y="45500"/>
                    </a:cubicBezTo>
                    <a:cubicBezTo>
                      <a:pt x="78254" y="15167"/>
                      <a:pt x="118622" y="0"/>
                      <a:pt x="168202" y="0"/>
                    </a:cubicBezTo>
                    <a:cubicBezTo>
                      <a:pt x="182376" y="0"/>
                      <a:pt x="196467" y="1406"/>
                      <a:pt x="210478" y="4163"/>
                    </a:cubicBezTo>
                    <a:cubicBezTo>
                      <a:pt x="224460" y="6948"/>
                      <a:pt x="238906" y="12112"/>
                      <a:pt x="253789" y="19627"/>
                    </a:cubicBezTo>
                    <a:cubicBezTo>
                      <a:pt x="268671" y="27170"/>
                      <a:pt x="281727" y="36687"/>
                      <a:pt x="292930" y="48177"/>
                    </a:cubicBezTo>
                    <a:cubicBezTo>
                      <a:pt x="304105" y="59694"/>
                      <a:pt x="313318" y="74914"/>
                      <a:pt x="320513" y="93839"/>
                    </a:cubicBezTo>
                    <a:cubicBezTo>
                      <a:pt x="327709" y="112764"/>
                      <a:pt x="331307" y="134230"/>
                      <a:pt x="331307" y="158210"/>
                    </a:cubicBezTo>
                    <a:cubicBezTo>
                      <a:pt x="331307" y="168726"/>
                      <a:pt x="330489" y="178054"/>
                      <a:pt x="328909" y="186164"/>
                    </a:cubicBezTo>
                    <a:close/>
                    <a:moveTo>
                      <a:pt x="205217" y="92487"/>
                    </a:moveTo>
                    <a:cubicBezTo>
                      <a:pt x="195514" y="83565"/>
                      <a:pt x="183793" y="79105"/>
                      <a:pt x="170001" y="79105"/>
                    </a:cubicBezTo>
                    <a:cubicBezTo>
                      <a:pt x="156209" y="79105"/>
                      <a:pt x="144244" y="83539"/>
                      <a:pt x="134158" y="92352"/>
                    </a:cubicBezTo>
                    <a:cubicBezTo>
                      <a:pt x="124073" y="101166"/>
                      <a:pt x="117832" y="113412"/>
                      <a:pt x="115433" y="129066"/>
                    </a:cubicBezTo>
                    <a:lnTo>
                      <a:pt x="223370" y="129066"/>
                    </a:lnTo>
                    <a:cubicBezTo>
                      <a:pt x="220972" y="113602"/>
                      <a:pt x="214921" y="101409"/>
                      <a:pt x="205217" y="92487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39" name="Vrije vorm 38">
                <a:extLst>
                  <a:ext uri="{FF2B5EF4-FFF2-40B4-BE49-F238E27FC236}">
                    <a16:creationId xmlns:a16="http://schemas.microsoft.com/office/drawing/2014/main" id="{F73EB087-F5DC-8E43-4A0F-B98BB1030C88}"/>
                  </a:ext>
                </a:extLst>
              </p:cNvPr>
              <p:cNvSpPr/>
              <p:nvPr/>
            </p:nvSpPr>
            <p:spPr>
              <a:xfrm>
                <a:off x="3489021" y="3035910"/>
                <a:ext cx="332805" cy="435672"/>
              </a:xfrm>
              <a:custGeom>
                <a:avLst/>
                <a:gdLst>
                  <a:gd name="connsiteX0" fmla="*/ 225169 w 332805"/>
                  <a:gd name="connsiteY0" fmla="*/ 426454 h 435672"/>
                  <a:gd name="connsiteX1" fmla="*/ 225169 w 332805"/>
                  <a:gd name="connsiteY1" fmla="*/ 398499 h 435672"/>
                  <a:gd name="connsiteX2" fmla="*/ 222770 w 332805"/>
                  <a:gd name="connsiteY2" fmla="*/ 398499 h 435672"/>
                  <a:gd name="connsiteX3" fmla="*/ 140018 w 332805"/>
                  <a:gd name="connsiteY3" fmla="*/ 435673 h 435672"/>
                  <a:gd name="connsiteX4" fmla="*/ 38677 w 332805"/>
                  <a:gd name="connsiteY4" fmla="*/ 389280 h 435672"/>
                  <a:gd name="connsiteX5" fmla="*/ 0 w 332805"/>
                  <a:gd name="connsiteY5" fmla="*/ 271217 h 435672"/>
                  <a:gd name="connsiteX6" fmla="*/ 39877 w 332805"/>
                  <a:gd name="connsiteY6" fmla="*/ 152857 h 435672"/>
                  <a:gd name="connsiteX7" fmla="*/ 140618 w 332805"/>
                  <a:gd name="connsiteY7" fmla="*/ 106762 h 435672"/>
                  <a:gd name="connsiteX8" fmla="*/ 216773 w 332805"/>
                  <a:gd name="connsiteY8" fmla="*/ 142151 h 435672"/>
                  <a:gd name="connsiteX9" fmla="*/ 219172 w 332805"/>
                  <a:gd name="connsiteY9" fmla="*/ 142151 h 435672"/>
                  <a:gd name="connsiteX10" fmla="*/ 219172 w 332805"/>
                  <a:gd name="connsiteY10" fmla="*/ 0 h 435672"/>
                  <a:gd name="connsiteX11" fmla="*/ 332806 w 332805"/>
                  <a:gd name="connsiteY11" fmla="*/ 0 h 435672"/>
                  <a:gd name="connsiteX12" fmla="*/ 332806 w 332805"/>
                  <a:gd name="connsiteY12" fmla="*/ 426454 h 435672"/>
                  <a:gd name="connsiteX13" fmla="*/ 225169 w 332805"/>
                  <a:gd name="connsiteY13" fmla="*/ 426454 h 435672"/>
                  <a:gd name="connsiteX14" fmla="*/ 113334 w 332805"/>
                  <a:gd name="connsiteY14" fmla="*/ 271217 h 435672"/>
                  <a:gd name="connsiteX15" fmla="*/ 129361 w 332805"/>
                  <a:gd name="connsiteY15" fmla="*/ 325342 h 435672"/>
                  <a:gd name="connsiteX16" fmla="*/ 170001 w 332805"/>
                  <a:gd name="connsiteY16" fmla="*/ 346159 h 435672"/>
                  <a:gd name="connsiteX17" fmla="*/ 210477 w 332805"/>
                  <a:gd name="connsiteY17" fmla="*/ 325342 h 435672"/>
                  <a:gd name="connsiteX18" fmla="*/ 226368 w 332805"/>
                  <a:gd name="connsiteY18" fmla="*/ 271217 h 435672"/>
                  <a:gd name="connsiteX19" fmla="*/ 210477 w 332805"/>
                  <a:gd name="connsiteY19" fmla="*/ 217391 h 435672"/>
                  <a:gd name="connsiteX20" fmla="*/ 170001 w 332805"/>
                  <a:gd name="connsiteY20" fmla="*/ 196276 h 435672"/>
                  <a:gd name="connsiteX21" fmla="*/ 129661 w 332805"/>
                  <a:gd name="connsiteY21" fmla="*/ 217553 h 435672"/>
                  <a:gd name="connsiteX22" fmla="*/ 113334 w 332805"/>
                  <a:gd name="connsiteY22" fmla="*/ 271217 h 43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2805" h="435672">
                    <a:moveTo>
                      <a:pt x="225169" y="426454"/>
                    </a:moveTo>
                    <a:lnTo>
                      <a:pt x="225169" y="398499"/>
                    </a:lnTo>
                    <a:lnTo>
                      <a:pt x="222770" y="398499"/>
                    </a:lnTo>
                    <a:cubicBezTo>
                      <a:pt x="205162" y="423291"/>
                      <a:pt x="177578" y="435673"/>
                      <a:pt x="140018" y="435673"/>
                    </a:cubicBezTo>
                    <a:cubicBezTo>
                      <a:pt x="98833" y="435673"/>
                      <a:pt x="65062" y="420209"/>
                      <a:pt x="38677" y="389280"/>
                    </a:cubicBezTo>
                    <a:cubicBezTo>
                      <a:pt x="12892" y="358352"/>
                      <a:pt x="0" y="319016"/>
                      <a:pt x="0" y="271217"/>
                    </a:cubicBezTo>
                    <a:cubicBezTo>
                      <a:pt x="0" y="222851"/>
                      <a:pt x="13274" y="183407"/>
                      <a:pt x="39877" y="152857"/>
                    </a:cubicBezTo>
                    <a:cubicBezTo>
                      <a:pt x="66643" y="122145"/>
                      <a:pt x="100223" y="106762"/>
                      <a:pt x="140618" y="106762"/>
                    </a:cubicBezTo>
                    <a:cubicBezTo>
                      <a:pt x="174989" y="106762"/>
                      <a:pt x="200365" y="118576"/>
                      <a:pt x="216773" y="142151"/>
                    </a:cubicBezTo>
                    <a:lnTo>
                      <a:pt x="219172" y="142151"/>
                    </a:lnTo>
                    <a:lnTo>
                      <a:pt x="219172" y="0"/>
                    </a:lnTo>
                    <a:lnTo>
                      <a:pt x="332806" y="0"/>
                    </a:lnTo>
                    <a:lnTo>
                      <a:pt x="332806" y="426454"/>
                    </a:lnTo>
                    <a:lnTo>
                      <a:pt x="225169" y="426454"/>
                    </a:lnTo>
                    <a:close/>
                    <a:moveTo>
                      <a:pt x="113334" y="271217"/>
                    </a:moveTo>
                    <a:cubicBezTo>
                      <a:pt x="113334" y="293440"/>
                      <a:pt x="118676" y="311473"/>
                      <a:pt x="129361" y="325342"/>
                    </a:cubicBezTo>
                    <a:cubicBezTo>
                      <a:pt x="140045" y="339238"/>
                      <a:pt x="153592" y="346159"/>
                      <a:pt x="170001" y="346159"/>
                    </a:cubicBezTo>
                    <a:cubicBezTo>
                      <a:pt x="186382" y="346159"/>
                      <a:pt x="199874" y="339238"/>
                      <a:pt x="210477" y="325342"/>
                    </a:cubicBezTo>
                    <a:cubicBezTo>
                      <a:pt x="221053" y="311473"/>
                      <a:pt x="226368" y="293440"/>
                      <a:pt x="226368" y="271217"/>
                    </a:cubicBezTo>
                    <a:cubicBezTo>
                      <a:pt x="226368" y="249427"/>
                      <a:pt x="221053" y="231476"/>
                      <a:pt x="210477" y="217391"/>
                    </a:cubicBezTo>
                    <a:cubicBezTo>
                      <a:pt x="199874" y="203332"/>
                      <a:pt x="186382" y="196276"/>
                      <a:pt x="170001" y="196276"/>
                    </a:cubicBezTo>
                    <a:cubicBezTo>
                      <a:pt x="154001" y="196276"/>
                      <a:pt x="140563" y="203386"/>
                      <a:pt x="129661" y="217553"/>
                    </a:cubicBezTo>
                    <a:cubicBezTo>
                      <a:pt x="118758" y="231719"/>
                      <a:pt x="113334" y="249616"/>
                      <a:pt x="113334" y="271217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40" name="Vrije vorm 39">
                <a:extLst>
                  <a:ext uri="{FF2B5EF4-FFF2-40B4-BE49-F238E27FC236}">
                    <a16:creationId xmlns:a16="http://schemas.microsoft.com/office/drawing/2014/main" id="{61FF9DB8-8CF8-67B1-8B09-C2F323861EF0}"/>
                  </a:ext>
                </a:extLst>
              </p:cNvPr>
              <p:cNvSpPr/>
              <p:nvPr/>
            </p:nvSpPr>
            <p:spPr>
              <a:xfrm>
                <a:off x="3889642" y="3013012"/>
                <a:ext cx="123527" cy="449352"/>
              </a:xfrm>
              <a:custGeom>
                <a:avLst/>
                <a:gdLst>
                  <a:gd name="connsiteX0" fmla="*/ 123528 w 123527"/>
                  <a:gd name="connsiteY0" fmla="*/ 58288 h 449352"/>
                  <a:gd name="connsiteX1" fmla="*/ 105838 w 123527"/>
                  <a:gd name="connsiteY1" fmla="*/ 99625 h 449352"/>
                  <a:gd name="connsiteX2" fmla="*/ 61464 w 123527"/>
                  <a:gd name="connsiteY2" fmla="*/ 116278 h 449352"/>
                  <a:gd name="connsiteX3" fmla="*/ 17390 w 123527"/>
                  <a:gd name="connsiteY3" fmla="*/ 99625 h 449352"/>
                  <a:gd name="connsiteX4" fmla="*/ 0 w 123527"/>
                  <a:gd name="connsiteY4" fmla="*/ 58288 h 449352"/>
                  <a:gd name="connsiteX5" fmla="*/ 17390 w 123527"/>
                  <a:gd name="connsiteY5" fmla="*/ 16951 h 449352"/>
                  <a:gd name="connsiteX6" fmla="*/ 61464 w 123527"/>
                  <a:gd name="connsiteY6" fmla="*/ 0 h 449352"/>
                  <a:gd name="connsiteX7" fmla="*/ 105838 w 123527"/>
                  <a:gd name="connsiteY7" fmla="*/ 16951 h 449352"/>
                  <a:gd name="connsiteX8" fmla="*/ 123528 w 123527"/>
                  <a:gd name="connsiteY8" fmla="*/ 58288 h 449352"/>
                  <a:gd name="connsiteX9" fmla="*/ 118131 w 123527"/>
                  <a:gd name="connsiteY9" fmla="*/ 138880 h 449352"/>
                  <a:gd name="connsiteX10" fmla="*/ 118131 w 123527"/>
                  <a:gd name="connsiteY10" fmla="*/ 449352 h 449352"/>
                  <a:gd name="connsiteX11" fmla="*/ 5097 w 123527"/>
                  <a:gd name="connsiteY11" fmla="*/ 449352 h 449352"/>
                  <a:gd name="connsiteX12" fmla="*/ 5097 w 123527"/>
                  <a:gd name="connsiteY12" fmla="*/ 138880 h 449352"/>
                  <a:gd name="connsiteX13" fmla="*/ 118131 w 123527"/>
                  <a:gd name="connsiteY13" fmla="*/ 138880 h 449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527" h="449352">
                    <a:moveTo>
                      <a:pt x="123528" y="58288"/>
                    </a:moveTo>
                    <a:cubicBezTo>
                      <a:pt x="123528" y="74752"/>
                      <a:pt x="117640" y="88540"/>
                      <a:pt x="105838" y="99625"/>
                    </a:cubicBezTo>
                    <a:cubicBezTo>
                      <a:pt x="94036" y="110736"/>
                      <a:pt x="79263" y="116278"/>
                      <a:pt x="61464" y="116278"/>
                    </a:cubicBezTo>
                    <a:cubicBezTo>
                      <a:pt x="43884" y="116278"/>
                      <a:pt x="29192" y="110736"/>
                      <a:pt x="17390" y="99625"/>
                    </a:cubicBezTo>
                    <a:cubicBezTo>
                      <a:pt x="5806" y="88729"/>
                      <a:pt x="0" y="74941"/>
                      <a:pt x="0" y="58288"/>
                    </a:cubicBezTo>
                    <a:cubicBezTo>
                      <a:pt x="0" y="41634"/>
                      <a:pt x="5806" y="27873"/>
                      <a:pt x="17390" y="16951"/>
                    </a:cubicBezTo>
                    <a:cubicBezTo>
                      <a:pt x="28783" y="5650"/>
                      <a:pt x="43475" y="0"/>
                      <a:pt x="61464" y="0"/>
                    </a:cubicBezTo>
                    <a:cubicBezTo>
                      <a:pt x="79644" y="0"/>
                      <a:pt x="94445" y="5650"/>
                      <a:pt x="105838" y="16951"/>
                    </a:cubicBezTo>
                    <a:cubicBezTo>
                      <a:pt x="117640" y="28062"/>
                      <a:pt x="123528" y="41850"/>
                      <a:pt x="123528" y="58288"/>
                    </a:cubicBezTo>
                    <a:close/>
                    <a:moveTo>
                      <a:pt x="118131" y="138880"/>
                    </a:moveTo>
                    <a:lnTo>
                      <a:pt x="118131" y="449352"/>
                    </a:lnTo>
                    <a:lnTo>
                      <a:pt x="5097" y="449352"/>
                    </a:lnTo>
                    <a:lnTo>
                      <a:pt x="5097" y="138880"/>
                    </a:lnTo>
                    <a:lnTo>
                      <a:pt x="118131" y="138880"/>
                    </a:ln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41" name="Vrije vorm 40">
                <a:extLst>
                  <a:ext uri="{FF2B5EF4-FFF2-40B4-BE49-F238E27FC236}">
                    <a16:creationId xmlns:a16="http://schemas.microsoft.com/office/drawing/2014/main" id="{A98D145C-5384-3AE9-043A-C97B1510753F}"/>
                  </a:ext>
                </a:extLst>
              </p:cNvPr>
              <p:cNvSpPr/>
              <p:nvPr/>
            </p:nvSpPr>
            <p:spPr>
              <a:xfrm>
                <a:off x="4065421" y="3142673"/>
                <a:ext cx="289030" cy="328910"/>
              </a:xfrm>
              <a:custGeom>
                <a:avLst/>
                <a:gdLst>
                  <a:gd name="connsiteX0" fmla="*/ 144815 w 289030"/>
                  <a:gd name="connsiteY0" fmla="*/ 204602 h 328910"/>
                  <a:gd name="connsiteX1" fmla="*/ 90847 w 289030"/>
                  <a:gd name="connsiteY1" fmla="*/ 191220 h 328910"/>
                  <a:gd name="connsiteX2" fmla="*/ 7196 w 289030"/>
                  <a:gd name="connsiteY2" fmla="*/ 98138 h 328910"/>
                  <a:gd name="connsiteX3" fmla="*/ 42275 w 289030"/>
                  <a:gd name="connsiteY3" fmla="*/ 27360 h 328910"/>
                  <a:gd name="connsiteX4" fmla="*/ 135521 w 289030"/>
                  <a:gd name="connsiteY4" fmla="*/ 0 h 328910"/>
                  <a:gd name="connsiteX5" fmla="*/ 234463 w 289030"/>
                  <a:gd name="connsiteY5" fmla="*/ 24386 h 328910"/>
                  <a:gd name="connsiteX6" fmla="*/ 274340 w 289030"/>
                  <a:gd name="connsiteY6" fmla="*/ 101112 h 328910"/>
                  <a:gd name="connsiteX7" fmla="*/ 179295 w 289030"/>
                  <a:gd name="connsiteY7" fmla="*/ 101112 h 328910"/>
                  <a:gd name="connsiteX8" fmla="*/ 145415 w 289030"/>
                  <a:gd name="connsiteY8" fmla="*/ 77321 h 328910"/>
                  <a:gd name="connsiteX9" fmla="*/ 127562 w 289030"/>
                  <a:gd name="connsiteY9" fmla="*/ 82971 h 328910"/>
                  <a:gd name="connsiteX10" fmla="*/ 120829 w 289030"/>
                  <a:gd name="connsiteY10" fmla="*/ 96651 h 328910"/>
                  <a:gd name="connsiteX11" fmla="*/ 154710 w 289030"/>
                  <a:gd name="connsiteY11" fmla="*/ 119252 h 328910"/>
                  <a:gd name="connsiteX12" fmla="*/ 205680 w 289030"/>
                  <a:gd name="connsiteY12" fmla="*/ 132040 h 328910"/>
                  <a:gd name="connsiteX13" fmla="*/ 289031 w 289030"/>
                  <a:gd name="connsiteY13" fmla="*/ 223933 h 328910"/>
                  <a:gd name="connsiteX14" fmla="*/ 253652 w 289030"/>
                  <a:gd name="connsiteY14" fmla="*/ 300658 h 328910"/>
                  <a:gd name="connsiteX15" fmla="*/ 151412 w 289030"/>
                  <a:gd name="connsiteY15" fmla="*/ 328910 h 328910"/>
                  <a:gd name="connsiteX16" fmla="*/ 0 w 289030"/>
                  <a:gd name="connsiteY16" fmla="*/ 220364 h 328910"/>
                  <a:gd name="connsiteX17" fmla="*/ 98643 w 289030"/>
                  <a:gd name="connsiteY17" fmla="*/ 220364 h 328910"/>
                  <a:gd name="connsiteX18" fmla="*/ 141217 w 289030"/>
                  <a:gd name="connsiteY18" fmla="*/ 251590 h 328910"/>
                  <a:gd name="connsiteX19" fmla="*/ 175397 w 289030"/>
                  <a:gd name="connsiteY19" fmla="*/ 226609 h 328910"/>
                  <a:gd name="connsiteX20" fmla="*/ 168801 w 289030"/>
                  <a:gd name="connsiteY20" fmla="*/ 212929 h 328910"/>
                  <a:gd name="connsiteX21" fmla="*/ 144815 w 289030"/>
                  <a:gd name="connsiteY21" fmla="*/ 204602 h 32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89030" h="328910">
                    <a:moveTo>
                      <a:pt x="144815" y="204602"/>
                    </a:moveTo>
                    <a:lnTo>
                      <a:pt x="90847" y="191220"/>
                    </a:lnTo>
                    <a:cubicBezTo>
                      <a:pt x="35080" y="177756"/>
                      <a:pt x="7196" y="146720"/>
                      <a:pt x="7196" y="98138"/>
                    </a:cubicBezTo>
                    <a:cubicBezTo>
                      <a:pt x="7196" y="68615"/>
                      <a:pt x="18889" y="45013"/>
                      <a:pt x="42275" y="27360"/>
                    </a:cubicBezTo>
                    <a:cubicBezTo>
                      <a:pt x="66452" y="9138"/>
                      <a:pt x="97525" y="0"/>
                      <a:pt x="135521" y="0"/>
                    </a:cubicBezTo>
                    <a:cubicBezTo>
                      <a:pt x="175888" y="0"/>
                      <a:pt x="208869" y="8138"/>
                      <a:pt x="234463" y="24386"/>
                    </a:cubicBezTo>
                    <a:cubicBezTo>
                      <a:pt x="260439" y="40850"/>
                      <a:pt x="273741" y="66425"/>
                      <a:pt x="274340" y="101112"/>
                    </a:cubicBezTo>
                    <a:lnTo>
                      <a:pt x="179295" y="101112"/>
                    </a:lnTo>
                    <a:cubicBezTo>
                      <a:pt x="175698" y="85269"/>
                      <a:pt x="164386" y="77321"/>
                      <a:pt x="145415" y="77321"/>
                    </a:cubicBezTo>
                    <a:cubicBezTo>
                      <a:pt x="138002" y="77321"/>
                      <a:pt x="132059" y="79213"/>
                      <a:pt x="127562" y="82971"/>
                    </a:cubicBezTo>
                    <a:cubicBezTo>
                      <a:pt x="123065" y="86756"/>
                      <a:pt x="120829" y="91298"/>
                      <a:pt x="120829" y="96651"/>
                    </a:cubicBezTo>
                    <a:cubicBezTo>
                      <a:pt x="120829" y="106384"/>
                      <a:pt x="132114" y="113899"/>
                      <a:pt x="154710" y="119252"/>
                    </a:cubicBezTo>
                    <a:lnTo>
                      <a:pt x="205680" y="132040"/>
                    </a:lnTo>
                    <a:cubicBezTo>
                      <a:pt x="261229" y="145341"/>
                      <a:pt x="289031" y="175972"/>
                      <a:pt x="289031" y="223933"/>
                    </a:cubicBezTo>
                    <a:cubicBezTo>
                      <a:pt x="289031" y="256266"/>
                      <a:pt x="277229" y="281842"/>
                      <a:pt x="253652" y="300658"/>
                    </a:cubicBezTo>
                    <a:cubicBezTo>
                      <a:pt x="230047" y="319502"/>
                      <a:pt x="195976" y="328910"/>
                      <a:pt x="151412" y="328910"/>
                    </a:cubicBezTo>
                    <a:cubicBezTo>
                      <a:pt x="57866" y="328910"/>
                      <a:pt x="7387" y="292737"/>
                      <a:pt x="0" y="220364"/>
                    </a:cubicBezTo>
                    <a:lnTo>
                      <a:pt x="98643" y="220364"/>
                    </a:lnTo>
                    <a:cubicBezTo>
                      <a:pt x="102840" y="241181"/>
                      <a:pt x="117014" y="251590"/>
                      <a:pt x="141217" y="251590"/>
                    </a:cubicBezTo>
                    <a:cubicBezTo>
                      <a:pt x="164004" y="251590"/>
                      <a:pt x="175397" y="243263"/>
                      <a:pt x="175397" y="226609"/>
                    </a:cubicBezTo>
                    <a:cubicBezTo>
                      <a:pt x="175397" y="220661"/>
                      <a:pt x="173189" y="216120"/>
                      <a:pt x="168801" y="212929"/>
                    </a:cubicBezTo>
                    <a:cubicBezTo>
                      <a:pt x="164386" y="209766"/>
                      <a:pt x="156399" y="206981"/>
                      <a:pt x="144815" y="204602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42" name="Vrije vorm 41">
                <a:extLst>
                  <a:ext uri="{FF2B5EF4-FFF2-40B4-BE49-F238E27FC236}">
                    <a16:creationId xmlns:a16="http://schemas.microsoft.com/office/drawing/2014/main" id="{E9063EE6-B8B6-C902-9D65-5F92887B9D94}"/>
                  </a:ext>
                </a:extLst>
              </p:cNvPr>
              <p:cNvSpPr/>
              <p:nvPr/>
            </p:nvSpPr>
            <p:spPr>
              <a:xfrm>
                <a:off x="4397382" y="3142673"/>
                <a:ext cx="332205" cy="328910"/>
              </a:xfrm>
              <a:custGeom>
                <a:avLst/>
                <a:gdLst>
                  <a:gd name="connsiteX0" fmla="*/ 328907 w 332205"/>
                  <a:gd name="connsiteY0" fmla="*/ 130850 h 328910"/>
                  <a:gd name="connsiteX1" fmla="*/ 222170 w 332205"/>
                  <a:gd name="connsiteY1" fmla="*/ 130850 h 328910"/>
                  <a:gd name="connsiteX2" fmla="*/ 169401 w 332205"/>
                  <a:gd name="connsiteY2" fmla="*/ 89514 h 328910"/>
                  <a:gd name="connsiteX3" fmla="*/ 128788 w 332205"/>
                  <a:gd name="connsiteY3" fmla="*/ 110790 h 328910"/>
                  <a:gd name="connsiteX4" fmla="*/ 112734 w 332205"/>
                  <a:gd name="connsiteY4" fmla="*/ 164455 h 328910"/>
                  <a:gd name="connsiteX5" fmla="*/ 128325 w 332205"/>
                  <a:gd name="connsiteY5" fmla="*/ 219039 h 328910"/>
                  <a:gd name="connsiteX6" fmla="*/ 169401 w 332205"/>
                  <a:gd name="connsiteY6" fmla="*/ 239991 h 328910"/>
                  <a:gd name="connsiteX7" fmla="*/ 204780 w 332205"/>
                  <a:gd name="connsiteY7" fmla="*/ 227069 h 328910"/>
                  <a:gd name="connsiteX8" fmla="*/ 224569 w 332205"/>
                  <a:gd name="connsiteY8" fmla="*/ 189436 h 328910"/>
                  <a:gd name="connsiteX9" fmla="*/ 332206 w 332205"/>
                  <a:gd name="connsiteY9" fmla="*/ 189436 h 328910"/>
                  <a:gd name="connsiteX10" fmla="*/ 279736 w 332205"/>
                  <a:gd name="connsiteY10" fmla="*/ 292926 h 328910"/>
                  <a:gd name="connsiteX11" fmla="*/ 168201 w 332205"/>
                  <a:gd name="connsiteY11" fmla="*/ 328910 h 328910"/>
                  <a:gd name="connsiteX12" fmla="*/ 47672 w 332205"/>
                  <a:gd name="connsiteY12" fmla="*/ 283708 h 328910"/>
                  <a:gd name="connsiteX13" fmla="*/ 0 w 332205"/>
                  <a:gd name="connsiteY13" fmla="*/ 164455 h 328910"/>
                  <a:gd name="connsiteX14" fmla="*/ 47672 w 332205"/>
                  <a:gd name="connsiteY14" fmla="*/ 45500 h 328910"/>
                  <a:gd name="connsiteX15" fmla="*/ 168201 w 332205"/>
                  <a:gd name="connsiteY15" fmla="*/ 0 h 328910"/>
                  <a:gd name="connsiteX16" fmla="*/ 279736 w 332205"/>
                  <a:gd name="connsiteY16" fmla="*/ 37173 h 328910"/>
                  <a:gd name="connsiteX17" fmla="*/ 328907 w 332205"/>
                  <a:gd name="connsiteY17" fmla="*/ 130850 h 32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2205" h="328910">
                    <a:moveTo>
                      <a:pt x="328907" y="130850"/>
                    </a:moveTo>
                    <a:lnTo>
                      <a:pt x="222170" y="130850"/>
                    </a:lnTo>
                    <a:cubicBezTo>
                      <a:pt x="214565" y="103302"/>
                      <a:pt x="196984" y="89514"/>
                      <a:pt x="169401" y="89514"/>
                    </a:cubicBezTo>
                    <a:cubicBezTo>
                      <a:pt x="153020" y="89514"/>
                      <a:pt x="139473" y="96624"/>
                      <a:pt x="128788" y="110790"/>
                    </a:cubicBezTo>
                    <a:cubicBezTo>
                      <a:pt x="118076" y="124957"/>
                      <a:pt x="112734" y="142854"/>
                      <a:pt x="112734" y="164455"/>
                    </a:cubicBezTo>
                    <a:cubicBezTo>
                      <a:pt x="112734" y="186867"/>
                      <a:pt x="117940" y="205062"/>
                      <a:pt x="128325" y="219039"/>
                    </a:cubicBezTo>
                    <a:cubicBezTo>
                      <a:pt x="138710" y="233016"/>
                      <a:pt x="152420" y="239991"/>
                      <a:pt x="169401" y="239991"/>
                    </a:cubicBezTo>
                    <a:cubicBezTo>
                      <a:pt x="183193" y="239991"/>
                      <a:pt x="194995" y="235693"/>
                      <a:pt x="204780" y="227069"/>
                    </a:cubicBezTo>
                    <a:cubicBezTo>
                      <a:pt x="214565" y="218445"/>
                      <a:pt x="221162" y="205900"/>
                      <a:pt x="224569" y="189436"/>
                    </a:cubicBezTo>
                    <a:lnTo>
                      <a:pt x="332206" y="189436"/>
                    </a:lnTo>
                    <a:cubicBezTo>
                      <a:pt x="328008" y="234044"/>
                      <a:pt x="310510" y="268541"/>
                      <a:pt x="279736" y="292926"/>
                    </a:cubicBezTo>
                    <a:cubicBezTo>
                      <a:pt x="249563" y="316934"/>
                      <a:pt x="212385" y="328910"/>
                      <a:pt x="168201" y="328910"/>
                    </a:cubicBezTo>
                    <a:cubicBezTo>
                      <a:pt x="120039" y="328910"/>
                      <a:pt x="79862" y="313852"/>
                      <a:pt x="47672" y="283708"/>
                    </a:cubicBezTo>
                    <a:cubicBezTo>
                      <a:pt x="15891" y="253969"/>
                      <a:pt x="0" y="214227"/>
                      <a:pt x="0" y="164455"/>
                    </a:cubicBezTo>
                    <a:cubicBezTo>
                      <a:pt x="0" y="115494"/>
                      <a:pt x="15891" y="75834"/>
                      <a:pt x="47672" y="45500"/>
                    </a:cubicBezTo>
                    <a:cubicBezTo>
                      <a:pt x="79453" y="15167"/>
                      <a:pt x="119630" y="0"/>
                      <a:pt x="168201" y="0"/>
                    </a:cubicBezTo>
                    <a:cubicBezTo>
                      <a:pt x="214565" y="0"/>
                      <a:pt x="251744" y="12409"/>
                      <a:pt x="279736" y="37173"/>
                    </a:cubicBezTo>
                    <a:cubicBezTo>
                      <a:pt x="308329" y="62559"/>
                      <a:pt x="324710" y="93785"/>
                      <a:pt x="328907" y="130850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43" name="Vrije vorm 42">
                <a:extLst>
                  <a:ext uri="{FF2B5EF4-FFF2-40B4-BE49-F238E27FC236}">
                    <a16:creationId xmlns:a16="http://schemas.microsoft.com/office/drawing/2014/main" id="{71D3A715-D61D-BAAD-68CC-3DD49BCA9840}"/>
                  </a:ext>
                </a:extLst>
              </p:cNvPr>
              <p:cNvSpPr/>
              <p:nvPr/>
            </p:nvSpPr>
            <p:spPr>
              <a:xfrm>
                <a:off x="4788435" y="3035910"/>
                <a:ext cx="319313" cy="426453"/>
              </a:xfrm>
              <a:custGeom>
                <a:avLst/>
                <a:gdLst>
                  <a:gd name="connsiteX0" fmla="*/ 113034 w 319313"/>
                  <a:gd name="connsiteY0" fmla="*/ 426454 h 426453"/>
                  <a:gd name="connsiteX1" fmla="*/ 0 w 319313"/>
                  <a:gd name="connsiteY1" fmla="*/ 426454 h 426453"/>
                  <a:gd name="connsiteX2" fmla="*/ 0 w 319313"/>
                  <a:gd name="connsiteY2" fmla="*/ 0 h 426453"/>
                  <a:gd name="connsiteX3" fmla="*/ 113034 w 319313"/>
                  <a:gd name="connsiteY3" fmla="*/ 0 h 426453"/>
                  <a:gd name="connsiteX4" fmla="*/ 113034 w 319313"/>
                  <a:gd name="connsiteY4" fmla="*/ 150478 h 426453"/>
                  <a:gd name="connsiteX5" fmla="*/ 115433 w 319313"/>
                  <a:gd name="connsiteY5" fmla="*/ 150478 h 426453"/>
                  <a:gd name="connsiteX6" fmla="*/ 159670 w 319313"/>
                  <a:gd name="connsiteY6" fmla="*/ 118522 h 426453"/>
                  <a:gd name="connsiteX7" fmla="*/ 219172 w 319313"/>
                  <a:gd name="connsiteY7" fmla="*/ 106762 h 426453"/>
                  <a:gd name="connsiteX8" fmla="*/ 294592 w 319313"/>
                  <a:gd name="connsiteY8" fmla="*/ 135176 h 426453"/>
                  <a:gd name="connsiteX9" fmla="*/ 319314 w 319313"/>
                  <a:gd name="connsiteY9" fmla="*/ 226015 h 426453"/>
                  <a:gd name="connsiteX10" fmla="*/ 319314 w 319313"/>
                  <a:gd name="connsiteY10" fmla="*/ 426454 h 426453"/>
                  <a:gd name="connsiteX11" fmla="*/ 206280 w 319313"/>
                  <a:gd name="connsiteY11" fmla="*/ 426454 h 426453"/>
                  <a:gd name="connsiteX12" fmla="*/ 206280 w 319313"/>
                  <a:gd name="connsiteY12" fmla="*/ 254564 h 426453"/>
                  <a:gd name="connsiteX13" fmla="*/ 194150 w 319313"/>
                  <a:gd name="connsiteY13" fmla="*/ 213822 h 426453"/>
                  <a:gd name="connsiteX14" fmla="*/ 160107 w 319313"/>
                  <a:gd name="connsiteY14" fmla="*/ 199250 h 426453"/>
                  <a:gd name="connsiteX15" fmla="*/ 125927 w 319313"/>
                  <a:gd name="connsiteY15" fmla="*/ 213687 h 426453"/>
                  <a:gd name="connsiteX16" fmla="*/ 113034 w 319313"/>
                  <a:gd name="connsiteY16" fmla="*/ 254564 h 426453"/>
                  <a:gd name="connsiteX17" fmla="*/ 113034 w 319313"/>
                  <a:gd name="connsiteY17" fmla="*/ 426454 h 42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9313" h="426453">
                    <a:moveTo>
                      <a:pt x="113034" y="426454"/>
                    </a:moveTo>
                    <a:lnTo>
                      <a:pt x="0" y="426454"/>
                    </a:lnTo>
                    <a:lnTo>
                      <a:pt x="0" y="0"/>
                    </a:lnTo>
                    <a:lnTo>
                      <a:pt x="113034" y="0"/>
                    </a:lnTo>
                    <a:lnTo>
                      <a:pt x="113034" y="150478"/>
                    </a:lnTo>
                    <a:lnTo>
                      <a:pt x="115433" y="150478"/>
                    </a:lnTo>
                    <a:cubicBezTo>
                      <a:pt x="126226" y="137015"/>
                      <a:pt x="140972" y="126363"/>
                      <a:pt x="159670" y="118522"/>
                    </a:cubicBezTo>
                    <a:cubicBezTo>
                      <a:pt x="178341" y="110682"/>
                      <a:pt x="198184" y="106762"/>
                      <a:pt x="219172" y="106762"/>
                    </a:cubicBezTo>
                    <a:cubicBezTo>
                      <a:pt x="252943" y="106762"/>
                      <a:pt x="278101" y="116252"/>
                      <a:pt x="294592" y="135176"/>
                    </a:cubicBezTo>
                    <a:cubicBezTo>
                      <a:pt x="311082" y="154101"/>
                      <a:pt x="319314" y="184380"/>
                      <a:pt x="319314" y="226015"/>
                    </a:cubicBezTo>
                    <a:lnTo>
                      <a:pt x="319314" y="426454"/>
                    </a:lnTo>
                    <a:lnTo>
                      <a:pt x="206280" y="426454"/>
                    </a:lnTo>
                    <a:lnTo>
                      <a:pt x="206280" y="254564"/>
                    </a:lnTo>
                    <a:cubicBezTo>
                      <a:pt x="206280" y="237126"/>
                      <a:pt x="202246" y="223555"/>
                      <a:pt x="194150" y="213822"/>
                    </a:cubicBezTo>
                    <a:cubicBezTo>
                      <a:pt x="186055" y="204116"/>
                      <a:pt x="174689" y="199250"/>
                      <a:pt x="160107" y="199250"/>
                    </a:cubicBezTo>
                    <a:cubicBezTo>
                      <a:pt x="145906" y="199250"/>
                      <a:pt x="134513" y="204062"/>
                      <a:pt x="125927" y="213687"/>
                    </a:cubicBezTo>
                    <a:cubicBezTo>
                      <a:pt x="117341" y="223311"/>
                      <a:pt x="113034" y="236937"/>
                      <a:pt x="113034" y="254564"/>
                    </a:cubicBezTo>
                    <a:lnTo>
                      <a:pt x="113034" y="426454"/>
                    </a:ln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44" name="Vrije vorm 43">
                <a:extLst>
                  <a:ext uri="{FF2B5EF4-FFF2-40B4-BE49-F238E27FC236}">
                    <a16:creationId xmlns:a16="http://schemas.microsoft.com/office/drawing/2014/main" id="{60721CA1-E2CB-B1AB-A804-24BFC1F4ACE0}"/>
                  </a:ext>
                </a:extLst>
              </p:cNvPr>
              <p:cNvSpPr/>
              <p:nvPr/>
            </p:nvSpPr>
            <p:spPr>
              <a:xfrm>
                <a:off x="5321361" y="3142673"/>
                <a:ext cx="289031" cy="328910"/>
              </a:xfrm>
              <a:custGeom>
                <a:avLst/>
                <a:gdLst>
                  <a:gd name="connsiteX0" fmla="*/ 144815 w 289031"/>
                  <a:gd name="connsiteY0" fmla="*/ 204602 h 328910"/>
                  <a:gd name="connsiteX1" fmla="*/ 90847 w 289031"/>
                  <a:gd name="connsiteY1" fmla="*/ 191220 h 328910"/>
                  <a:gd name="connsiteX2" fmla="*/ 7195 w 289031"/>
                  <a:gd name="connsiteY2" fmla="*/ 98138 h 328910"/>
                  <a:gd name="connsiteX3" fmla="*/ 42275 w 289031"/>
                  <a:gd name="connsiteY3" fmla="*/ 27360 h 328910"/>
                  <a:gd name="connsiteX4" fmla="*/ 135521 w 289031"/>
                  <a:gd name="connsiteY4" fmla="*/ 0 h 328910"/>
                  <a:gd name="connsiteX5" fmla="*/ 234462 w 289031"/>
                  <a:gd name="connsiteY5" fmla="*/ 24386 h 328910"/>
                  <a:gd name="connsiteX6" fmla="*/ 274339 w 289031"/>
                  <a:gd name="connsiteY6" fmla="*/ 101112 h 328910"/>
                  <a:gd name="connsiteX7" fmla="*/ 179295 w 289031"/>
                  <a:gd name="connsiteY7" fmla="*/ 101112 h 328910"/>
                  <a:gd name="connsiteX8" fmla="*/ 145415 w 289031"/>
                  <a:gd name="connsiteY8" fmla="*/ 77321 h 328910"/>
                  <a:gd name="connsiteX9" fmla="*/ 127589 w 289031"/>
                  <a:gd name="connsiteY9" fmla="*/ 82971 h 328910"/>
                  <a:gd name="connsiteX10" fmla="*/ 120830 w 289031"/>
                  <a:gd name="connsiteY10" fmla="*/ 96651 h 328910"/>
                  <a:gd name="connsiteX11" fmla="*/ 154709 w 289031"/>
                  <a:gd name="connsiteY11" fmla="*/ 119252 h 328910"/>
                  <a:gd name="connsiteX12" fmla="*/ 205680 w 289031"/>
                  <a:gd name="connsiteY12" fmla="*/ 132040 h 328910"/>
                  <a:gd name="connsiteX13" fmla="*/ 289031 w 289031"/>
                  <a:gd name="connsiteY13" fmla="*/ 223933 h 328910"/>
                  <a:gd name="connsiteX14" fmla="*/ 253652 w 289031"/>
                  <a:gd name="connsiteY14" fmla="*/ 300658 h 328910"/>
                  <a:gd name="connsiteX15" fmla="*/ 151411 w 289031"/>
                  <a:gd name="connsiteY15" fmla="*/ 328910 h 328910"/>
                  <a:gd name="connsiteX16" fmla="*/ 0 w 289031"/>
                  <a:gd name="connsiteY16" fmla="*/ 220364 h 328910"/>
                  <a:gd name="connsiteX17" fmla="*/ 98642 w 289031"/>
                  <a:gd name="connsiteY17" fmla="*/ 220364 h 328910"/>
                  <a:gd name="connsiteX18" fmla="*/ 141218 w 289031"/>
                  <a:gd name="connsiteY18" fmla="*/ 251590 h 328910"/>
                  <a:gd name="connsiteX19" fmla="*/ 175398 w 289031"/>
                  <a:gd name="connsiteY19" fmla="*/ 226609 h 328910"/>
                  <a:gd name="connsiteX20" fmla="*/ 168801 w 289031"/>
                  <a:gd name="connsiteY20" fmla="*/ 212929 h 328910"/>
                  <a:gd name="connsiteX21" fmla="*/ 144815 w 289031"/>
                  <a:gd name="connsiteY21" fmla="*/ 204602 h 32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89031" h="328910">
                    <a:moveTo>
                      <a:pt x="144815" y="204602"/>
                    </a:moveTo>
                    <a:lnTo>
                      <a:pt x="90847" y="191220"/>
                    </a:lnTo>
                    <a:cubicBezTo>
                      <a:pt x="35079" y="177756"/>
                      <a:pt x="7195" y="146720"/>
                      <a:pt x="7195" y="98138"/>
                    </a:cubicBezTo>
                    <a:cubicBezTo>
                      <a:pt x="7195" y="68615"/>
                      <a:pt x="18888" y="45013"/>
                      <a:pt x="42275" y="27360"/>
                    </a:cubicBezTo>
                    <a:cubicBezTo>
                      <a:pt x="66452" y="9138"/>
                      <a:pt x="97551" y="0"/>
                      <a:pt x="135521" y="0"/>
                    </a:cubicBezTo>
                    <a:cubicBezTo>
                      <a:pt x="175888" y="0"/>
                      <a:pt x="208869" y="8138"/>
                      <a:pt x="234462" y="24386"/>
                    </a:cubicBezTo>
                    <a:cubicBezTo>
                      <a:pt x="260438" y="40850"/>
                      <a:pt x="273739" y="66425"/>
                      <a:pt x="274339" y="101112"/>
                    </a:cubicBezTo>
                    <a:lnTo>
                      <a:pt x="179295" y="101112"/>
                    </a:lnTo>
                    <a:cubicBezTo>
                      <a:pt x="175697" y="85269"/>
                      <a:pt x="164412" y="77321"/>
                      <a:pt x="145415" y="77321"/>
                    </a:cubicBezTo>
                    <a:cubicBezTo>
                      <a:pt x="138028" y="77321"/>
                      <a:pt x="132087" y="79213"/>
                      <a:pt x="127589" y="82971"/>
                    </a:cubicBezTo>
                    <a:cubicBezTo>
                      <a:pt x="123091" y="86756"/>
                      <a:pt x="120830" y="91298"/>
                      <a:pt x="120830" y="96651"/>
                    </a:cubicBezTo>
                    <a:cubicBezTo>
                      <a:pt x="120830" y="106384"/>
                      <a:pt x="132114" y="113899"/>
                      <a:pt x="154709" y="119252"/>
                    </a:cubicBezTo>
                    <a:lnTo>
                      <a:pt x="205680" y="132040"/>
                    </a:lnTo>
                    <a:cubicBezTo>
                      <a:pt x="261257" y="145341"/>
                      <a:pt x="289031" y="175972"/>
                      <a:pt x="289031" y="223933"/>
                    </a:cubicBezTo>
                    <a:cubicBezTo>
                      <a:pt x="289031" y="256266"/>
                      <a:pt x="277229" y="281842"/>
                      <a:pt x="253652" y="300658"/>
                    </a:cubicBezTo>
                    <a:cubicBezTo>
                      <a:pt x="230074" y="319502"/>
                      <a:pt x="195976" y="328910"/>
                      <a:pt x="151411" y="328910"/>
                    </a:cubicBezTo>
                    <a:cubicBezTo>
                      <a:pt x="57866" y="328910"/>
                      <a:pt x="7387" y="292737"/>
                      <a:pt x="0" y="220364"/>
                    </a:cubicBezTo>
                    <a:lnTo>
                      <a:pt x="98642" y="220364"/>
                    </a:lnTo>
                    <a:cubicBezTo>
                      <a:pt x="102840" y="241181"/>
                      <a:pt x="117041" y="251590"/>
                      <a:pt x="141218" y="251590"/>
                    </a:cubicBezTo>
                    <a:cubicBezTo>
                      <a:pt x="164004" y="251590"/>
                      <a:pt x="175398" y="243263"/>
                      <a:pt x="175398" y="226609"/>
                    </a:cubicBezTo>
                    <a:cubicBezTo>
                      <a:pt x="175398" y="220661"/>
                      <a:pt x="173190" y="216120"/>
                      <a:pt x="168801" y="212929"/>
                    </a:cubicBezTo>
                    <a:cubicBezTo>
                      <a:pt x="164412" y="209766"/>
                      <a:pt x="156399" y="206981"/>
                      <a:pt x="144815" y="204602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45" name="Vrije vorm 44">
                <a:extLst>
                  <a:ext uri="{FF2B5EF4-FFF2-40B4-BE49-F238E27FC236}">
                    <a16:creationId xmlns:a16="http://schemas.microsoft.com/office/drawing/2014/main" id="{21434DD9-4DD1-A714-DA0C-E687B8421EBD}"/>
                  </a:ext>
                </a:extLst>
              </p:cNvPr>
              <p:cNvSpPr/>
              <p:nvPr/>
            </p:nvSpPr>
            <p:spPr>
              <a:xfrm>
                <a:off x="5668040" y="3142673"/>
                <a:ext cx="334004" cy="438348"/>
              </a:xfrm>
              <a:custGeom>
                <a:avLst/>
                <a:gdLst>
                  <a:gd name="connsiteX0" fmla="*/ 113634 w 334004"/>
                  <a:gd name="connsiteY0" fmla="*/ 438349 h 438348"/>
                  <a:gd name="connsiteX1" fmla="*/ 0 w 334004"/>
                  <a:gd name="connsiteY1" fmla="*/ 438349 h 438348"/>
                  <a:gd name="connsiteX2" fmla="*/ 0 w 334004"/>
                  <a:gd name="connsiteY2" fmla="*/ 9219 h 438348"/>
                  <a:gd name="connsiteX3" fmla="*/ 107337 w 334004"/>
                  <a:gd name="connsiteY3" fmla="*/ 9219 h 438348"/>
                  <a:gd name="connsiteX4" fmla="*/ 107337 w 334004"/>
                  <a:gd name="connsiteY4" fmla="*/ 36579 h 438348"/>
                  <a:gd name="connsiteX5" fmla="*/ 109736 w 334004"/>
                  <a:gd name="connsiteY5" fmla="*/ 36579 h 438348"/>
                  <a:gd name="connsiteX6" fmla="*/ 195786 w 334004"/>
                  <a:gd name="connsiteY6" fmla="*/ 0 h 438348"/>
                  <a:gd name="connsiteX7" fmla="*/ 295328 w 334004"/>
                  <a:gd name="connsiteY7" fmla="*/ 46690 h 438348"/>
                  <a:gd name="connsiteX8" fmla="*/ 334005 w 334004"/>
                  <a:gd name="connsiteY8" fmla="*/ 164455 h 438348"/>
                  <a:gd name="connsiteX9" fmla="*/ 294128 w 334004"/>
                  <a:gd name="connsiteY9" fmla="*/ 283113 h 438348"/>
                  <a:gd name="connsiteX10" fmla="*/ 194587 w 334004"/>
                  <a:gd name="connsiteY10" fmla="*/ 328910 h 438348"/>
                  <a:gd name="connsiteX11" fmla="*/ 116032 w 334004"/>
                  <a:gd name="connsiteY11" fmla="*/ 292926 h 438348"/>
                  <a:gd name="connsiteX12" fmla="*/ 113634 w 334004"/>
                  <a:gd name="connsiteY12" fmla="*/ 292926 h 438348"/>
                  <a:gd name="connsiteX13" fmla="*/ 113634 w 334004"/>
                  <a:gd name="connsiteY13" fmla="*/ 438349 h 438348"/>
                  <a:gd name="connsiteX14" fmla="*/ 220371 w 334004"/>
                  <a:gd name="connsiteY14" fmla="*/ 165050 h 438348"/>
                  <a:gd name="connsiteX15" fmla="*/ 204181 w 334004"/>
                  <a:gd name="connsiteY15" fmla="*/ 110925 h 438348"/>
                  <a:gd name="connsiteX16" fmla="*/ 164004 w 334004"/>
                  <a:gd name="connsiteY16" fmla="*/ 89514 h 438348"/>
                  <a:gd name="connsiteX17" fmla="*/ 123228 w 334004"/>
                  <a:gd name="connsiteY17" fmla="*/ 110925 h 438348"/>
                  <a:gd name="connsiteX18" fmla="*/ 107337 w 334004"/>
                  <a:gd name="connsiteY18" fmla="*/ 165050 h 438348"/>
                  <a:gd name="connsiteX19" fmla="*/ 123228 w 334004"/>
                  <a:gd name="connsiteY19" fmla="*/ 219174 h 438348"/>
                  <a:gd name="connsiteX20" fmla="*/ 164004 w 334004"/>
                  <a:gd name="connsiteY20" fmla="*/ 239991 h 438348"/>
                  <a:gd name="connsiteX21" fmla="*/ 204481 w 334004"/>
                  <a:gd name="connsiteY21" fmla="*/ 219174 h 438348"/>
                  <a:gd name="connsiteX22" fmla="*/ 220371 w 334004"/>
                  <a:gd name="connsiteY22" fmla="*/ 165050 h 43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4004" h="438348">
                    <a:moveTo>
                      <a:pt x="113634" y="438349"/>
                    </a:moveTo>
                    <a:lnTo>
                      <a:pt x="0" y="438349"/>
                    </a:lnTo>
                    <a:lnTo>
                      <a:pt x="0" y="9219"/>
                    </a:lnTo>
                    <a:lnTo>
                      <a:pt x="107337" y="9219"/>
                    </a:lnTo>
                    <a:lnTo>
                      <a:pt x="107337" y="36579"/>
                    </a:lnTo>
                    <a:lnTo>
                      <a:pt x="109736" y="36579"/>
                    </a:lnTo>
                    <a:cubicBezTo>
                      <a:pt x="130124" y="12193"/>
                      <a:pt x="158798" y="0"/>
                      <a:pt x="195786" y="0"/>
                    </a:cubicBezTo>
                    <a:cubicBezTo>
                      <a:pt x="236753" y="0"/>
                      <a:pt x="269952" y="15572"/>
                      <a:pt x="295328" y="46690"/>
                    </a:cubicBezTo>
                    <a:cubicBezTo>
                      <a:pt x="321112" y="77618"/>
                      <a:pt x="334005" y="116873"/>
                      <a:pt x="334005" y="164455"/>
                    </a:cubicBezTo>
                    <a:cubicBezTo>
                      <a:pt x="334005" y="212443"/>
                      <a:pt x="320704" y="251995"/>
                      <a:pt x="294128" y="283113"/>
                    </a:cubicBezTo>
                    <a:cubicBezTo>
                      <a:pt x="267553" y="313663"/>
                      <a:pt x="234354" y="328910"/>
                      <a:pt x="194587" y="328910"/>
                    </a:cubicBezTo>
                    <a:cubicBezTo>
                      <a:pt x="160597" y="328910"/>
                      <a:pt x="134431" y="316934"/>
                      <a:pt x="116032" y="292926"/>
                    </a:cubicBezTo>
                    <a:lnTo>
                      <a:pt x="113634" y="292926"/>
                    </a:lnTo>
                    <a:lnTo>
                      <a:pt x="113634" y="438349"/>
                    </a:lnTo>
                    <a:close/>
                    <a:moveTo>
                      <a:pt x="220371" y="165050"/>
                    </a:moveTo>
                    <a:cubicBezTo>
                      <a:pt x="220371" y="143260"/>
                      <a:pt x="214974" y="125200"/>
                      <a:pt x="204181" y="110925"/>
                    </a:cubicBezTo>
                    <a:cubicBezTo>
                      <a:pt x="193387" y="96651"/>
                      <a:pt x="180004" y="89514"/>
                      <a:pt x="164004" y="89514"/>
                    </a:cubicBezTo>
                    <a:cubicBezTo>
                      <a:pt x="147623" y="89514"/>
                      <a:pt x="134021" y="96651"/>
                      <a:pt x="123228" y="110925"/>
                    </a:cubicBezTo>
                    <a:cubicBezTo>
                      <a:pt x="112625" y="125011"/>
                      <a:pt x="107337" y="143043"/>
                      <a:pt x="107337" y="165050"/>
                    </a:cubicBezTo>
                    <a:cubicBezTo>
                      <a:pt x="107337" y="187057"/>
                      <a:pt x="112625" y="205116"/>
                      <a:pt x="123228" y="219174"/>
                    </a:cubicBezTo>
                    <a:cubicBezTo>
                      <a:pt x="133613" y="233070"/>
                      <a:pt x="147214" y="239991"/>
                      <a:pt x="164004" y="239991"/>
                    </a:cubicBezTo>
                    <a:cubicBezTo>
                      <a:pt x="180385" y="239991"/>
                      <a:pt x="193877" y="233070"/>
                      <a:pt x="204481" y="219174"/>
                    </a:cubicBezTo>
                    <a:cubicBezTo>
                      <a:pt x="215083" y="205305"/>
                      <a:pt x="220371" y="187273"/>
                      <a:pt x="220371" y="165050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46" name="Vrije vorm 45">
                <a:extLst>
                  <a:ext uri="{FF2B5EF4-FFF2-40B4-BE49-F238E27FC236}">
                    <a16:creationId xmlns:a16="http://schemas.microsoft.com/office/drawing/2014/main" id="{0A2B24AC-A1ED-2E61-1FF3-1AAA1EE923BD}"/>
                  </a:ext>
                </a:extLst>
              </p:cNvPr>
              <p:cNvSpPr/>
              <p:nvPr/>
            </p:nvSpPr>
            <p:spPr>
              <a:xfrm>
                <a:off x="6045002" y="3142673"/>
                <a:ext cx="331306" cy="328910"/>
              </a:xfrm>
              <a:custGeom>
                <a:avLst/>
                <a:gdLst>
                  <a:gd name="connsiteX0" fmla="*/ 328908 w 331306"/>
                  <a:gd name="connsiteY0" fmla="*/ 186164 h 328910"/>
                  <a:gd name="connsiteX1" fmla="*/ 113334 w 331306"/>
                  <a:gd name="connsiteY1" fmla="*/ 186164 h 328910"/>
                  <a:gd name="connsiteX2" fmla="*/ 171799 w 331306"/>
                  <a:gd name="connsiteY2" fmla="*/ 248913 h 328910"/>
                  <a:gd name="connsiteX3" fmla="*/ 223369 w 331306"/>
                  <a:gd name="connsiteY3" fmla="*/ 215606 h 328910"/>
                  <a:gd name="connsiteX4" fmla="*/ 330107 w 331306"/>
                  <a:gd name="connsiteY4" fmla="*/ 215606 h 328910"/>
                  <a:gd name="connsiteX5" fmla="*/ 271342 w 331306"/>
                  <a:gd name="connsiteY5" fmla="*/ 299631 h 328910"/>
                  <a:gd name="connsiteX6" fmla="*/ 167602 w 331306"/>
                  <a:gd name="connsiteY6" fmla="*/ 328910 h 328910"/>
                  <a:gd name="connsiteX7" fmla="*/ 46473 w 331306"/>
                  <a:gd name="connsiteY7" fmla="*/ 283708 h 328910"/>
                  <a:gd name="connsiteX8" fmla="*/ 0 w 331306"/>
                  <a:gd name="connsiteY8" fmla="*/ 164455 h 328910"/>
                  <a:gd name="connsiteX9" fmla="*/ 47072 w 331306"/>
                  <a:gd name="connsiteY9" fmla="*/ 45500 h 328910"/>
                  <a:gd name="connsiteX10" fmla="*/ 168202 w 331306"/>
                  <a:gd name="connsiteY10" fmla="*/ 0 h 328910"/>
                  <a:gd name="connsiteX11" fmla="*/ 210477 w 331306"/>
                  <a:gd name="connsiteY11" fmla="*/ 4163 h 328910"/>
                  <a:gd name="connsiteX12" fmla="*/ 253788 w 331306"/>
                  <a:gd name="connsiteY12" fmla="*/ 19627 h 328910"/>
                  <a:gd name="connsiteX13" fmla="*/ 292929 w 331306"/>
                  <a:gd name="connsiteY13" fmla="*/ 48177 h 328910"/>
                  <a:gd name="connsiteX14" fmla="*/ 320513 w 331306"/>
                  <a:gd name="connsiteY14" fmla="*/ 93839 h 328910"/>
                  <a:gd name="connsiteX15" fmla="*/ 331307 w 331306"/>
                  <a:gd name="connsiteY15" fmla="*/ 158210 h 328910"/>
                  <a:gd name="connsiteX16" fmla="*/ 328908 w 331306"/>
                  <a:gd name="connsiteY16" fmla="*/ 186164 h 328910"/>
                  <a:gd name="connsiteX17" fmla="*/ 205217 w 331306"/>
                  <a:gd name="connsiteY17" fmla="*/ 92487 h 328910"/>
                  <a:gd name="connsiteX18" fmla="*/ 170001 w 331306"/>
                  <a:gd name="connsiteY18" fmla="*/ 79105 h 328910"/>
                  <a:gd name="connsiteX19" fmla="*/ 134158 w 331306"/>
                  <a:gd name="connsiteY19" fmla="*/ 92352 h 328910"/>
                  <a:gd name="connsiteX20" fmla="*/ 115433 w 331306"/>
                  <a:gd name="connsiteY20" fmla="*/ 129066 h 328910"/>
                  <a:gd name="connsiteX21" fmla="*/ 223369 w 331306"/>
                  <a:gd name="connsiteY21" fmla="*/ 129066 h 328910"/>
                  <a:gd name="connsiteX22" fmla="*/ 205217 w 331306"/>
                  <a:gd name="connsiteY22" fmla="*/ 92487 h 32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1306" h="328910">
                    <a:moveTo>
                      <a:pt x="328908" y="186164"/>
                    </a:moveTo>
                    <a:lnTo>
                      <a:pt x="113334" y="186164"/>
                    </a:lnTo>
                    <a:cubicBezTo>
                      <a:pt x="116932" y="228015"/>
                      <a:pt x="136420" y="248913"/>
                      <a:pt x="171799" y="248913"/>
                    </a:cubicBezTo>
                    <a:cubicBezTo>
                      <a:pt x="198184" y="248913"/>
                      <a:pt x="215356" y="237829"/>
                      <a:pt x="223369" y="215606"/>
                    </a:cubicBezTo>
                    <a:lnTo>
                      <a:pt x="330107" y="215606"/>
                    </a:lnTo>
                    <a:cubicBezTo>
                      <a:pt x="319504" y="252103"/>
                      <a:pt x="299907" y="280112"/>
                      <a:pt x="271342" y="299631"/>
                    </a:cubicBezTo>
                    <a:cubicBezTo>
                      <a:pt x="242749" y="319150"/>
                      <a:pt x="208160" y="328910"/>
                      <a:pt x="167602" y="328910"/>
                    </a:cubicBezTo>
                    <a:cubicBezTo>
                      <a:pt x="118431" y="328910"/>
                      <a:pt x="78036" y="313852"/>
                      <a:pt x="46473" y="283708"/>
                    </a:cubicBezTo>
                    <a:cubicBezTo>
                      <a:pt x="15482" y="253591"/>
                      <a:pt x="0" y="213821"/>
                      <a:pt x="0" y="164455"/>
                    </a:cubicBezTo>
                    <a:cubicBezTo>
                      <a:pt x="0" y="115089"/>
                      <a:pt x="15673" y="75455"/>
                      <a:pt x="47072" y="45500"/>
                    </a:cubicBezTo>
                    <a:cubicBezTo>
                      <a:pt x="78254" y="15167"/>
                      <a:pt x="118621" y="0"/>
                      <a:pt x="168202" y="0"/>
                    </a:cubicBezTo>
                    <a:cubicBezTo>
                      <a:pt x="182375" y="0"/>
                      <a:pt x="196467" y="1406"/>
                      <a:pt x="210477" y="4163"/>
                    </a:cubicBezTo>
                    <a:cubicBezTo>
                      <a:pt x="224460" y="6948"/>
                      <a:pt x="238906" y="12112"/>
                      <a:pt x="253788" y="19627"/>
                    </a:cubicBezTo>
                    <a:cubicBezTo>
                      <a:pt x="268670" y="27170"/>
                      <a:pt x="281727" y="36687"/>
                      <a:pt x="292929" y="48177"/>
                    </a:cubicBezTo>
                    <a:cubicBezTo>
                      <a:pt x="304104" y="59694"/>
                      <a:pt x="313317" y="74914"/>
                      <a:pt x="320513" y="93839"/>
                    </a:cubicBezTo>
                    <a:cubicBezTo>
                      <a:pt x="327709" y="112764"/>
                      <a:pt x="331307" y="134230"/>
                      <a:pt x="331307" y="158210"/>
                    </a:cubicBezTo>
                    <a:cubicBezTo>
                      <a:pt x="331307" y="168726"/>
                      <a:pt x="330489" y="178054"/>
                      <a:pt x="328908" y="186164"/>
                    </a:cubicBezTo>
                    <a:close/>
                    <a:moveTo>
                      <a:pt x="205217" y="92487"/>
                    </a:moveTo>
                    <a:cubicBezTo>
                      <a:pt x="195513" y="83565"/>
                      <a:pt x="183793" y="79105"/>
                      <a:pt x="170001" y="79105"/>
                    </a:cubicBezTo>
                    <a:cubicBezTo>
                      <a:pt x="156209" y="79105"/>
                      <a:pt x="144243" y="83539"/>
                      <a:pt x="134158" y="92352"/>
                    </a:cubicBezTo>
                    <a:cubicBezTo>
                      <a:pt x="124073" y="101166"/>
                      <a:pt x="117831" y="113412"/>
                      <a:pt x="115433" y="129066"/>
                    </a:cubicBezTo>
                    <a:lnTo>
                      <a:pt x="223369" y="129066"/>
                    </a:lnTo>
                    <a:cubicBezTo>
                      <a:pt x="220971" y="113602"/>
                      <a:pt x="214920" y="101409"/>
                      <a:pt x="205217" y="92487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47" name="Vrije vorm 46">
                <a:extLst>
                  <a:ext uri="{FF2B5EF4-FFF2-40B4-BE49-F238E27FC236}">
                    <a16:creationId xmlns:a16="http://schemas.microsoft.com/office/drawing/2014/main" id="{FCE26883-6877-7EA8-9413-0EE0D7C0AC07}"/>
                  </a:ext>
                </a:extLst>
              </p:cNvPr>
              <p:cNvSpPr/>
              <p:nvPr/>
            </p:nvSpPr>
            <p:spPr>
              <a:xfrm>
                <a:off x="6419238" y="3142673"/>
                <a:ext cx="332205" cy="328910"/>
              </a:xfrm>
              <a:custGeom>
                <a:avLst/>
                <a:gdLst>
                  <a:gd name="connsiteX0" fmla="*/ 328908 w 332205"/>
                  <a:gd name="connsiteY0" fmla="*/ 130850 h 328910"/>
                  <a:gd name="connsiteX1" fmla="*/ 222170 w 332205"/>
                  <a:gd name="connsiteY1" fmla="*/ 130850 h 328910"/>
                  <a:gd name="connsiteX2" fmla="*/ 169401 w 332205"/>
                  <a:gd name="connsiteY2" fmla="*/ 89514 h 328910"/>
                  <a:gd name="connsiteX3" fmla="*/ 128788 w 332205"/>
                  <a:gd name="connsiteY3" fmla="*/ 110790 h 328910"/>
                  <a:gd name="connsiteX4" fmla="*/ 112734 w 332205"/>
                  <a:gd name="connsiteY4" fmla="*/ 164455 h 328910"/>
                  <a:gd name="connsiteX5" fmla="*/ 128325 w 332205"/>
                  <a:gd name="connsiteY5" fmla="*/ 219039 h 328910"/>
                  <a:gd name="connsiteX6" fmla="*/ 169401 w 332205"/>
                  <a:gd name="connsiteY6" fmla="*/ 239991 h 328910"/>
                  <a:gd name="connsiteX7" fmla="*/ 204780 w 332205"/>
                  <a:gd name="connsiteY7" fmla="*/ 227069 h 328910"/>
                  <a:gd name="connsiteX8" fmla="*/ 224569 w 332205"/>
                  <a:gd name="connsiteY8" fmla="*/ 189436 h 328910"/>
                  <a:gd name="connsiteX9" fmla="*/ 332206 w 332205"/>
                  <a:gd name="connsiteY9" fmla="*/ 189436 h 328910"/>
                  <a:gd name="connsiteX10" fmla="*/ 279737 w 332205"/>
                  <a:gd name="connsiteY10" fmla="*/ 292926 h 328910"/>
                  <a:gd name="connsiteX11" fmla="*/ 168202 w 332205"/>
                  <a:gd name="connsiteY11" fmla="*/ 328910 h 328910"/>
                  <a:gd name="connsiteX12" fmla="*/ 47672 w 332205"/>
                  <a:gd name="connsiteY12" fmla="*/ 283708 h 328910"/>
                  <a:gd name="connsiteX13" fmla="*/ 0 w 332205"/>
                  <a:gd name="connsiteY13" fmla="*/ 164455 h 328910"/>
                  <a:gd name="connsiteX14" fmla="*/ 47672 w 332205"/>
                  <a:gd name="connsiteY14" fmla="*/ 45500 h 328910"/>
                  <a:gd name="connsiteX15" fmla="*/ 168202 w 332205"/>
                  <a:gd name="connsiteY15" fmla="*/ 0 h 328910"/>
                  <a:gd name="connsiteX16" fmla="*/ 279737 w 332205"/>
                  <a:gd name="connsiteY16" fmla="*/ 37173 h 328910"/>
                  <a:gd name="connsiteX17" fmla="*/ 328908 w 332205"/>
                  <a:gd name="connsiteY17" fmla="*/ 130850 h 32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2205" h="328910">
                    <a:moveTo>
                      <a:pt x="328908" y="130850"/>
                    </a:moveTo>
                    <a:lnTo>
                      <a:pt x="222170" y="130850"/>
                    </a:lnTo>
                    <a:cubicBezTo>
                      <a:pt x="214566" y="103302"/>
                      <a:pt x="196985" y="89514"/>
                      <a:pt x="169401" y="89514"/>
                    </a:cubicBezTo>
                    <a:cubicBezTo>
                      <a:pt x="153020" y="89514"/>
                      <a:pt x="139473" y="96624"/>
                      <a:pt x="128788" y="110790"/>
                    </a:cubicBezTo>
                    <a:cubicBezTo>
                      <a:pt x="118076" y="124957"/>
                      <a:pt x="112734" y="142854"/>
                      <a:pt x="112734" y="164455"/>
                    </a:cubicBezTo>
                    <a:cubicBezTo>
                      <a:pt x="112734" y="186867"/>
                      <a:pt x="117940" y="205062"/>
                      <a:pt x="128325" y="219039"/>
                    </a:cubicBezTo>
                    <a:cubicBezTo>
                      <a:pt x="138710" y="233016"/>
                      <a:pt x="152420" y="239991"/>
                      <a:pt x="169401" y="239991"/>
                    </a:cubicBezTo>
                    <a:cubicBezTo>
                      <a:pt x="183193" y="239991"/>
                      <a:pt x="194995" y="235693"/>
                      <a:pt x="204780" y="227069"/>
                    </a:cubicBezTo>
                    <a:cubicBezTo>
                      <a:pt x="214566" y="218445"/>
                      <a:pt x="221162" y="205900"/>
                      <a:pt x="224569" y="189436"/>
                    </a:cubicBezTo>
                    <a:lnTo>
                      <a:pt x="332206" y="189436"/>
                    </a:lnTo>
                    <a:cubicBezTo>
                      <a:pt x="328008" y="234044"/>
                      <a:pt x="310510" y="268541"/>
                      <a:pt x="279737" y="292926"/>
                    </a:cubicBezTo>
                    <a:cubicBezTo>
                      <a:pt x="249563" y="316934"/>
                      <a:pt x="212385" y="328910"/>
                      <a:pt x="168202" y="328910"/>
                    </a:cubicBezTo>
                    <a:cubicBezTo>
                      <a:pt x="120039" y="328910"/>
                      <a:pt x="79862" y="313852"/>
                      <a:pt x="47672" y="283708"/>
                    </a:cubicBezTo>
                    <a:cubicBezTo>
                      <a:pt x="15890" y="253969"/>
                      <a:pt x="0" y="214227"/>
                      <a:pt x="0" y="164455"/>
                    </a:cubicBezTo>
                    <a:cubicBezTo>
                      <a:pt x="0" y="115494"/>
                      <a:pt x="15890" y="75834"/>
                      <a:pt x="47672" y="45500"/>
                    </a:cubicBezTo>
                    <a:cubicBezTo>
                      <a:pt x="79453" y="15167"/>
                      <a:pt x="119630" y="0"/>
                      <a:pt x="168202" y="0"/>
                    </a:cubicBezTo>
                    <a:cubicBezTo>
                      <a:pt x="214566" y="0"/>
                      <a:pt x="251744" y="12409"/>
                      <a:pt x="279737" y="37173"/>
                    </a:cubicBezTo>
                    <a:cubicBezTo>
                      <a:pt x="308329" y="62559"/>
                      <a:pt x="324710" y="93785"/>
                      <a:pt x="328908" y="130850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48" name="Vrije vorm 47">
                <a:extLst>
                  <a:ext uri="{FF2B5EF4-FFF2-40B4-BE49-F238E27FC236}">
                    <a16:creationId xmlns:a16="http://schemas.microsoft.com/office/drawing/2014/main" id="{00F781CC-6713-7E6A-D971-80B9EC31F380}"/>
                  </a:ext>
                </a:extLst>
              </p:cNvPr>
              <p:cNvSpPr/>
              <p:nvPr/>
            </p:nvSpPr>
            <p:spPr>
              <a:xfrm>
                <a:off x="6805194" y="3013012"/>
                <a:ext cx="123527" cy="449352"/>
              </a:xfrm>
              <a:custGeom>
                <a:avLst/>
                <a:gdLst>
                  <a:gd name="connsiteX0" fmla="*/ 123528 w 123527"/>
                  <a:gd name="connsiteY0" fmla="*/ 58288 h 449352"/>
                  <a:gd name="connsiteX1" fmla="*/ 105838 w 123527"/>
                  <a:gd name="connsiteY1" fmla="*/ 99625 h 449352"/>
                  <a:gd name="connsiteX2" fmla="*/ 61464 w 123527"/>
                  <a:gd name="connsiteY2" fmla="*/ 116278 h 449352"/>
                  <a:gd name="connsiteX3" fmla="*/ 17390 w 123527"/>
                  <a:gd name="connsiteY3" fmla="*/ 99625 h 449352"/>
                  <a:gd name="connsiteX4" fmla="*/ 0 w 123527"/>
                  <a:gd name="connsiteY4" fmla="*/ 58288 h 449352"/>
                  <a:gd name="connsiteX5" fmla="*/ 17390 w 123527"/>
                  <a:gd name="connsiteY5" fmla="*/ 16951 h 449352"/>
                  <a:gd name="connsiteX6" fmla="*/ 61464 w 123527"/>
                  <a:gd name="connsiteY6" fmla="*/ 0 h 449352"/>
                  <a:gd name="connsiteX7" fmla="*/ 105838 w 123527"/>
                  <a:gd name="connsiteY7" fmla="*/ 16951 h 449352"/>
                  <a:gd name="connsiteX8" fmla="*/ 123528 w 123527"/>
                  <a:gd name="connsiteY8" fmla="*/ 58288 h 449352"/>
                  <a:gd name="connsiteX9" fmla="*/ 118131 w 123527"/>
                  <a:gd name="connsiteY9" fmla="*/ 138880 h 449352"/>
                  <a:gd name="connsiteX10" fmla="*/ 118131 w 123527"/>
                  <a:gd name="connsiteY10" fmla="*/ 449352 h 449352"/>
                  <a:gd name="connsiteX11" fmla="*/ 5097 w 123527"/>
                  <a:gd name="connsiteY11" fmla="*/ 449352 h 449352"/>
                  <a:gd name="connsiteX12" fmla="*/ 5097 w 123527"/>
                  <a:gd name="connsiteY12" fmla="*/ 138880 h 449352"/>
                  <a:gd name="connsiteX13" fmla="*/ 118131 w 123527"/>
                  <a:gd name="connsiteY13" fmla="*/ 138880 h 449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527" h="449352">
                    <a:moveTo>
                      <a:pt x="123528" y="58288"/>
                    </a:moveTo>
                    <a:cubicBezTo>
                      <a:pt x="123528" y="74752"/>
                      <a:pt x="117613" y="88540"/>
                      <a:pt x="105838" y="99625"/>
                    </a:cubicBezTo>
                    <a:cubicBezTo>
                      <a:pt x="94036" y="110736"/>
                      <a:pt x="79235" y="116278"/>
                      <a:pt x="61464" y="116278"/>
                    </a:cubicBezTo>
                    <a:cubicBezTo>
                      <a:pt x="43856" y="116278"/>
                      <a:pt x="29165" y="110736"/>
                      <a:pt x="17390" y="99625"/>
                    </a:cubicBezTo>
                    <a:cubicBezTo>
                      <a:pt x="5778" y="88729"/>
                      <a:pt x="0" y="74941"/>
                      <a:pt x="0" y="58288"/>
                    </a:cubicBezTo>
                    <a:cubicBezTo>
                      <a:pt x="0" y="41634"/>
                      <a:pt x="5778" y="27873"/>
                      <a:pt x="17390" y="16951"/>
                    </a:cubicBezTo>
                    <a:cubicBezTo>
                      <a:pt x="28783" y="5650"/>
                      <a:pt x="43474" y="0"/>
                      <a:pt x="61464" y="0"/>
                    </a:cubicBezTo>
                    <a:cubicBezTo>
                      <a:pt x="79644" y="0"/>
                      <a:pt x="94445" y="5650"/>
                      <a:pt x="105838" y="16951"/>
                    </a:cubicBezTo>
                    <a:cubicBezTo>
                      <a:pt x="117613" y="28062"/>
                      <a:pt x="123528" y="41850"/>
                      <a:pt x="123528" y="58288"/>
                    </a:cubicBezTo>
                    <a:close/>
                    <a:moveTo>
                      <a:pt x="118131" y="138880"/>
                    </a:moveTo>
                    <a:lnTo>
                      <a:pt x="118131" y="449352"/>
                    </a:lnTo>
                    <a:lnTo>
                      <a:pt x="5097" y="449352"/>
                    </a:lnTo>
                    <a:lnTo>
                      <a:pt x="5097" y="138880"/>
                    </a:lnTo>
                    <a:lnTo>
                      <a:pt x="118131" y="138880"/>
                    </a:ln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49" name="Vrije vorm 48">
                <a:extLst>
                  <a:ext uri="{FF2B5EF4-FFF2-40B4-BE49-F238E27FC236}">
                    <a16:creationId xmlns:a16="http://schemas.microsoft.com/office/drawing/2014/main" id="{E0C06FA7-AD14-A039-4379-966E33DCD438}"/>
                  </a:ext>
                </a:extLst>
              </p:cNvPr>
              <p:cNvSpPr/>
              <p:nvPr/>
            </p:nvSpPr>
            <p:spPr>
              <a:xfrm>
                <a:off x="6981573" y="3142672"/>
                <a:ext cx="332805" cy="328910"/>
              </a:xfrm>
              <a:custGeom>
                <a:avLst/>
                <a:gdLst>
                  <a:gd name="connsiteX0" fmla="*/ 223969 w 332805"/>
                  <a:gd name="connsiteY0" fmla="*/ 319692 h 328910"/>
                  <a:gd name="connsiteX1" fmla="*/ 223969 w 332805"/>
                  <a:gd name="connsiteY1" fmla="*/ 292332 h 328910"/>
                  <a:gd name="connsiteX2" fmla="*/ 221570 w 332805"/>
                  <a:gd name="connsiteY2" fmla="*/ 292332 h 328910"/>
                  <a:gd name="connsiteX3" fmla="*/ 140018 w 332805"/>
                  <a:gd name="connsiteY3" fmla="*/ 328911 h 328910"/>
                  <a:gd name="connsiteX4" fmla="*/ 38677 w 332805"/>
                  <a:gd name="connsiteY4" fmla="*/ 282518 h 328910"/>
                  <a:gd name="connsiteX5" fmla="*/ 0 w 332805"/>
                  <a:gd name="connsiteY5" fmla="*/ 164455 h 328910"/>
                  <a:gd name="connsiteX6" fmla="*/ 39877 w 332805"/>
                  <a:gd name="connsiteY6" fmla="*/ 46095 h 328910"/>
                  <a:gd name="connsiteX7" fmla="*/ 140618 w 332805"/>
                  <a:gd name="connsiteY7" fmla="*/ 0 h 328910"/>
                  <a:gd name="connsiteX8" fmla="*/ 217973 w 332805"/>
                  <a:gd name="connsiteY8" fmla="*/ 35984 h 328910"/>
                  <a:gd name="connsiteX9" fmla="*/ 220372 w 332805"/>
                  <a:gd name="connsiteY9" fmla="*/ 35984 h 328910"/>
                  <a:gd name="connsiteX10" fmla="*/ 220372 w 332805"/>
                  <a:gd name="connsiteY10" fmla="*/ 9219 h 328910"/>
                  <a:gd name="connsiteX11" fmla="*/ 332806 w 332805"/>
                  <a:gd name="connsiteY11" fmla="*/ 9219 h 328910"/>
                  <a:gd name="connsiteX12" fmla="*/ 332806 w 332805"/>
                  <a:gd name="connsiteY12" fmla="*/ 319691 h 328910"/>
                  <a:gd name="connsiteX13" fmla="*/ 223969 w 332805"/>
                  <a:gd name="connsiteY13" fmla="*/ 319691 h 328910"/>
                  <a:gd name="connsiteX14" fmla="*/ 113334 w 332805"/>
                  <a:gd name="connsiteY14" fmla="*/ 164455 h 328910"/>
                  <a:gd name="connsiteX15" fmla="*/ 129360 w 332805"/>
                  <a:gd name="connsiteY15" fmla="*/ 218580 h 328910"/>
                  <a:gd name="connsiteX16" fmla="*/ 170001 w 332805"/>
                  <a:gd name="connsiteY16" fmla="*/ 239397 h 328910"/>
                  <a:gd name="connsiteX17" fmla="*/ 210477 w 332805"/>
                  <a:gd name="connsiteY17" fmla="*/ 218283 h 328910"/>
                  <a:gd name="connsiteX18" fmla="*/ 226368 w 332805"/>
                  <a:gd name="connsiteY18" fmla="*/ 164455 h 328910"/>
                  <a:gd name="connsiteX19" fmla="*/ 210477 w 332805"/>
                  <a:gd name="connsiteY19" fmla="*/ 110790 h 328910"/>
                  <a:gd name="connsiteX20" fmla="*/ 170001 w 332805"/>
                  <a:gd name="connsiteY20" fmla="*/ 89514 h 328910"/>
                  <a:gd name="connsiteX21" fmla="*/ 129661 w 332805"/>
                  <a:gd name="connsiteY21" fmla="*/ 110925 h 328910"/>
                  <a:gd name="connsiteX22" fmla="*/ 113334 w 332805"/>
                  <a:gd name="connsiteY22" fmla="*/ 164455 h 32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2805" h="328910">
                    <a:moveTo>
                      <a:pt x="223969" y="319692"/>
                    </a:moveTo>
                    <a:lnTo>
                      <a:pt x="223969" y="292332"/>
                    </a:lnTo>
                    <a:lnTo>
                      <a:pt x="221570" y="292332"/>
                    </a:lnTo>
                    <a:cubicBezTo>
                      <a:pt x="204563" y="316718"/>
                      <a:pt x="177387" y="328911"/>
                      <a:pt x="140018" y="328911"/>
                    </a:cubicBezTo>
                    <a:cubicBezTo>
                      <a:pt x="98833" y="328911"/>
                      <a:pt x="65062" y="313447"/>
                      <a:pt x="38677" y="282518"/>
                    </a:cubicBezTo>
                    <a:cubicBezTo>
                      <a:pt x="12892" y="251590"/>
                      <a:pt x="0" y="212254"/>
                      <a:pt x="0" y="164455"/>
                    </a:cubicBezTo>
                    <a:cubicBezTo>
                      <a:pt x="0" y="116089"/>
                      <a:pt x="13274" y="76645"/>
                      <a:pt x="39877" y="46095"/>
                    </a:cubicBezTo>
                    <a:cubicBezTo>
                      <a:pt x="66643" y="15383"/>
                      <a:pt x="100223" y="0"/>
                      <a:pt x="140618" y="0"/>
                    </a:cubicBezTo>
                    <a:cubicBezTo>
                      <a:pt x="176188" y="0"/>
                      <a:pt x="201973" y="12003"/>
                      <a:pt x="217973" y="35984"/>
                    </a:cubicBezTo>
                    <a:lnTo>
                      <a:pt x="220372" y="35984"/>
                    </a:lnTo>
                    <a:lnTo>
                      <a:pt x="220372" y="9219"/>
                    </a:lnTo>
                    <a:lnTo>
                      <a:pt x="332806" y="9219"/>
                    </a:lnTo>
                    <a:lnTo>
                      <a:pt x="332806" y="319691"/>
                    </a:lnTo>
                    <a:lnTo>
                      <a:pt x="223969" y="319691"/>
                    </a:lnTo>
                    <a:close/>
                    <a:moveTo>
                      <a:pt x="113334" y="164455"/>
                    </a:moveTo>
                    <a:cubicBezTo>
                      <a:pt x="113334" y="186678"/>
                      <a:pt x="118676" y="204711"/>
                      <a:pt x="129360" y="218580"/>
                    </a:cubicBezTo>
                    <a:cubicBezTo>
                      <a:pt x="140045" y="232476"/>
                      <a:pt x="153592" y="239397"/>
                      <a:pt x="170001" y="239397"/>
                    </a:cubicBezTo>
                    <a:cubicBezTo>
                      <a:pt x="186382" y="239397"/>
                      <a:pt x="199874" y="232368"/>
                      <a:pt x="210477" y="218283"/>
                    </a:cubicBezTo>
                    <a:cubicBezTo>
                      <a:pt x="221052" y="204224"/>
                      <a:pt x="226368" y="186273"/>
                      <a:pt x="226368" y="164455"/>
                    </a:cubicBezTo>
                    <a:cubicBezTo>
                      <a:pt x="226368" y="142854"/>
                      <a:pt x="221052" y="124957"/>
                      <a:pt x="210477" y="110790"/>
                    </a:cubicBezTo>
                    <a:cubicBezTo>
                      <a:pt x="199874" y="96624"/>
                      <a:pt x="186382" y="89514"/>
                      <a:pt x="170001" y="89514"/>
                    </a:cubicBezTo>
                    <a:cubicBezTo>
                      <a:pt x="154001" y="89514"/>
                      <a:pt x="140564" y="96651"/>
                      <a:pt x="129661" y="110925"/>
                    </a:cubicBezTo>
                    <a:cubicBezTo>
                      <a:pt x="118758" y="125200"/>
                      <a:pt x="113334" y="143043"/>
                      <a:pt x="113334" y="164455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50" name="Vrije vorm 49">
                <a:extLst>
                  <a:ext uri="{FF2B5EF4-FFF2-40B4-BE49-F238E27FC236}">
                    <a16:creationId xmlns:a16="http://schemas.microsoft.com/office/drawing/2014/main" id="{0EC17544-57E8-6FB2-992D-17C0CD102D45}"/>
                  </a:ext>
                </a:extLst>
              </p:cNvPr>
              <p:cNvSpPr/>
              <p:nvPr/>
            </p:nvSpPr>
            <p:spPr>
              <a:xfrm>
                <a:off x="7387290" y="3035910"/>
                <a:ext cx="113034" cy="426453"/>
              </a:xfrm>
              <a:custGeom>
                <a:avLst/>
                <a:gdLst>
                  <a:gd name="connsiteX0" fmla="*/ 113035 w 113034"/>
                  <a:gd name="connsiteY0" fmla="*/ 0 h 426453"/>
                  <a:gd name="connsiteX1" fmla="*/ 113035 w 113034"/>
                  <a:gd name="connsiteY1" fmla="*/ 426454 h 426453"/>
                  <a:gd name="connsiteX2" fmla="*/ 0 w 113034"/>
                  <a:gd name="connsiteY2" fmla="*/ 426454 h 426453"/>
                  <a:gd name="connsiteX3" fmla="*/ 0 w 113034"/>
                  <a:gd name="connsiteY3" fmla="*/ 0 h 426453"/>
                  <a:gd name="connsiteX4" fmla="*/ 113035 w 113034"/>
                  <a:gd name="connsiteY4" fmla="*/ 0 h 42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034" h="426453">
                    <a:moveTo>
                      <a:pt x="113035" y="0"/>
                    </a:moveTo>
                    <a:lnTo>
                      <a:pt x="113035" y="426454"/>
                    </a:lnTo>
                    <a:lnTo>
                      <a:pt x="0" y="426454"/>
                    </a:lnTo>
                    <a:lnTo>
                      <a:pt x="0" y="0"/>
                    </a:lnTo>
                    <a:lnTo>
                      <a:pt x="113035" y="0"/>
                    </a:ln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51" name="Vrije vorm 50">
                <a:extLst>
                  <a:ext uri="{FF2B5EF4-FFF2-40B4-BE49-F238E27FC236}">
                    <a16:creationId xmlns:a16="http://schemas.microsoft.com/office/drawing/2014/main" id="{409E7971-D599-4064-0A9F-E21C370B4AAD}"/>
                  </a:ext>
                </a:extLst>
              </p:cNvPr>
              <p:cNvSpPr/>
              <p:nvPr/>
            </p:nvSpPr>
            <p:spPr>
              <a:xfrm>
                <a:off x="7568167" y="3013012"/>
                <a:ext cx="123500" cy="449352"/>
              </a:xfrm>
              <a:custGeom>
                <a:avLst/>
                <a:gdLst>
                  <a:gd name="connsiteX0" fmla="*/ 123501 w 123500"/>
                  <a:gd name="connsiteY0" fmla="*/ 58288 h 449352"/>
                  <a:gd name="connsiteX1" fmla="*/ 105838 w 123500"/>
                  <a:gd name="connsiteY1" fmla="*/ 99625 h 449352"/>
                  <a:gd name="connsiteX2" fmla="*/ 61464 w 123500"/>
                  <a:gd name="connsiteY2" fmla="*/ 116278 h 449352"/>
                  <a:gd name="connsiteX3" fmla="*/ 17362 w 123500"/>
                  <a:gd name="connsiteY3" fmla="*/ 99625 h 449352"/>
                  <a:gd name="connsiteX4" fmla="*/ 0 w 123500"/>
                  <a:gd name="connsiteY4" fmla="*/ 58288 h 449352"/>
                  <a:gd name="connsiteX5" fmla="*/ 17362 w 123500"/>
                  <a:gd name="connsiteY5" fmla="*/ 16951 h 449352"/>
                  <a:gd name="connsiteX6" fmla="*/ 61464 w 123500"/>
                  <a:gd name="connsiteY6" fmla="*/ 0 h 449352"/>
                  <a:gd name="connsiteX7" fmla="*/ 105838 w 123500"/>
                  <a:gd name="connsiteY7" fmla="*/ 16951 h 449352"/>
                  <a:gd name="connsiteX8" fmla="*/ 123501 w 123500"/>
                  <a:gd name="connsiteY8" fmla="*/ 58288 h 449352"/>
                  <a:gd name="connsiteX9" fmla="*/ 118104 w 123500"/>
                  <a:gd name="connsiteY9" fmla="*/ 138880 h 449352"/>
                  <a:gd name="connsiteX10" fmla="*/ 118104 w 123500"/>
                  <a:gd name="connsiteY10" fmla="*/ 449352 h 449352"/>
                  <a:gd name="connsiteX11" fmla="*/ 5097 w 123500"/>
                  <a:gd name="connsiteY11" fmla="*/ 449352 h 449352"/>
                  <a:gd name="connsiteX12" fmla="*/ 5097 w 123500"/>
                  <a:gd name="connsiteY12" fmla="*/ 138880 h 449352"/>
                  <a:gd name="connsiteX13" fmla="*/ 118104 w 123500"/>
                  <a:gd name="connsiteY13" fmla="*/ 138880 h 449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500" h="449352">
                    <a:moveTo>
                      <a:pt x="123501" y="58288"/>
                    </a:moveTo>
                    <a:cubicBezTo>
                      <a:pt x="123501" y="74752"/>
                      <a:pt x="117613" y="88540"/>
                      <a:pt x="105838" y="99625"/>
                    </a:cubicBezTo>
                    <a:cubicBezTo>
                      <a:pt x="94009" y="110736"/>
                      <a:pt x="79236" y="116278"/>
                      <a:pt x="61464" y="116278"/>
                    </a:cubicBezTo>
                    <a:cubicBezTo>
                      <a:pt x="43856" y="116278"/>
                      <a:pt x="29192" y="110736"/>
                      <a:pt x="17362" y="99625"/>
                    </a:cubicBezTo>
                    <a:cubicBezTo>
                      <a:pt x="5778" y="88729"/>
                      <a:pt x="0" y="74941"/>
                      <a:pt x="0" y="58288"/>
                    </a:cubicBezTo>
                    <a:cubicBezTo>
                      <a:pt x="0" y="41634"/>
                      <a:pt x="5778" y="27873"/>
                      <a:pt x="17362" y="16951"/>
                    </a:cubicBezTo>
                    <a:cubicBezTo>
                      <a:pt x="28756" y="5650"/>
                      <a:pt x="43475" y="0"/>
                      <a:pt x="61464" y="0"/>
                    </a:cubicBezTo>
                    <a:cubicBezTo>
                      <a:pt x="79617" y="0"/>
                      <a:pt x="94445" y="5650"/>
                      <a:pt x="105838" y="16951"/>
                    </a:cubicBezTo>
                    <a:cubicBezTo>
                      <a:pt x="117613" y="28062"/>
                      <a:pt x="123501" y="41850"/>
                      <a:pt x="123501" y="58288"/>
                    </a:cubicBezTo>
                    <a:close/>
                    <a:moveTo>
                      <a:pt x="118104" y="138880"/>
                    </a:moveTo>
                    <a:lnTo>
                      <a:pt x="118104" y="449352"/>
                    </a:lnTo>
                    <a:lnTo>
                      <a:pt x="5097" y="449352"/>
                    </a:lnTo>
                    <a:lnTo>
                      <a:pt x="5097" y="138880"/>
                    </a:lnTo>
                    <a:lnTo>
                      <a:pt x="118104" y="138880"/>
                    </a:ln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52" name="Vrije vorm 51">
                <a:extLst>
                  <a:ext uri="{FF2B5EF4-FFF2-40B4-BE49-F238E27FC236}">
                    <a16:creationId xmlns:a16="http://schemas.microsoft.com/office/drawing/2014/main" id="{5B492291-1A7A-9594-1203-FC6158414E81}"/>
                  </a:ext>
                </a:extLst>
              </p:cNvPr>
              <p:cNvSpPr/>
              <p:nvPr/>
            </p:nvSpPr>
            <p:spPr>
              <a:xfrm>
                <a:off x="7743920" y="3142673"/>
                <a:ext cx="289030" cy="328910"/>
              </a:xfrm>
              <a:custGeom>
                <a:avLst/>
                <a:gdLst>
                  <a:gd name="connsiteX0" fmla="*/ 144815 w 289030"/>
                  <a:gd name="connsiteY0" fmla="*/ 204602 h 328910"/>
                  <a:gd name="connsiteX1" fmla="*/ 90846 w 289030"/>
                  <a:gd name="connsiteY1" fmla="*/ 191220 h 328910"/>
                  <a:gd name="connsiteX2" fmla="*/ 7195 w 289030"/>
                  <a:gd name="connsiteY2" fmla="*/ 98138 h 328910"/>
                  <a:gd name="connsiteX3" fmla="*/ 42275 w 289030"/>
                  <a:gd name="connsiteY3" fmla="*/ 27360 h 328910"/>
                  <a:gd name="connsiteX4" fmla="*/ 135521 w 289030"/>
                  <a:gd name="connsiteY4" fmla="*/ 0 h 328910"/>
                  <a:gd name="connsiteX5" fmla="*/ 234462 w 289030"/>
                  <a:gd name="connsiteY5" fmla="*/ 24386 h 328910"/>
                  <a:gd name="connsiteX6" fmla="*/ 274339 w 289030"/>
                  <a:gd name="connsiteY6" fmla="*/ 101112 h 328910"/>
                  <a:gd name="connsiteX7" fmla="*/ 179295 w 289030"/>
                  <a:gd name="connsiteY7" fmla="*/ 101112 h 328910"/>
                  <a:gd name="connsiteX8" fmla="*/ 145415 w 289030"/>
                  <a:gd name="connsiteY8" fmla="*/ 77321 h 328910"/>
                  <a:gd name="connsiteX9" fmla="*/ 127562 w 289030"/>
                  <a:gd name="connsiteY9" fmla="*/ 82971 h 328910"/>
                  <a:gd name="connsiteX10" fmla="*/ 120830 w 289030"/>
                  <a:gd name="connsiteY10" fmla="*/ 96651 h 328910"/>
                  <a:gd name="connsiteX11" fmla="*/ 154710 w 289030"/>
                  <a:gd name="connsiteY11" fmla="*/ 119252 h 328910"/>
                  <a:gd name="connsiteX12" fmla="*/ 205680 w 289030"/>
                  <a:gd name="connsiteY12" fmla="*/ 132040 h 328910"/>
                  <a:gd name="connsiteX13" fmla="*/ 289031 w 289030"/>
                  <a:gd name="connsiteY13" fmla="*/ 223933 h 328910"/>
                  <a:gd name="connsiteX14" fmla="*/ 253652 w 289030"/>
                  <a:gd name="connsiteY14" fmla="*/ 300658 h 328910"/>
                  <a:gd name="connsiteX15" fmla="*/ 151412 w 289030"/>
                  <a:gd name="connsiteY15" fmla="*/ 328910 h 328910"/>
                  <a:gd name="connsiteX16" fmla="*/ 0 w 289030"/>
                  <a:gd name="connsiteY16" fmla="*/ 220364 h 328910"/>
                  <a:gd name="connsiteX17" fmla="*/ 98642 w 289030"/>
                  <a:gd name="connsiteY17" fmla="*/ 220364 h 328910"/>
                  <a:gd name="connsiteX18" fmla="*/ 141217 w 289030"/>
                  <a:gd name="connsiteY18" fmla="*/ 251590 h 328910"/>
                  <a:gd name="connsiteX19" fmla="*/ 175398 w 289030"/>
                  <a:gd name="connsiteY19" fmla="*/ 226609 h 328910"/>
                  <a:gd name="connsiteX20" fmla="*/ 168801 w 289030"/>
                  <a:gd name="connsiteY20" fmla="*/ 212929 h 328910"/>
                  <a:gd name="connsiteX21" fmla="*/ 144815 w 289030"/>
                  <a:gd name="connsiteY21" fmla="*/ 204602 h 32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89030" h="328910">
                    <a:moveTo>
                      <a:pt x="144815" y="204602"/>
                    </a:moveTo>
                    <a:lnTo>
                      <a:pt x="90846" y="191220"/>
                    </a:lnTo>
                    <a:cubicBezTo>
                      <a:pt x="35080" y="177756"/>
                      <a:pt x="7195" y="146720"/>
                      <a:pt x="7195" y="98138"/>
                    </a:cubicBezTo>
                    <a:cubicBezTo>
                      <a:pt x="7195" y="68615"/>
                      <a:pt x="18888" y="45013"/>
                      <a:pt x="42275" y="27360"/>
                    </a:cubicBezTo>
                    <a:cubicBezTo>
                      <a:pt x="66451" y="9138"/>
                      <a:pt x="97552" y="0"/>
                      <a:pt x="135521" y="0"/>
                    </a:cubicBezTo>
                    <a:cubicBezTo>
                      <a:pt x="175888" y="0"/>
                      <a:pt x="208868" y="8138"/>
                      <a:pt x="234462" y="24386"/>
                    </a:cubicBezTo>
                    <a:cubicBezTo>
                      <a:pt x="260438" y="40850"/>
                      <a:pt x="273740" y="66425"/>
                      <a:pt x="274339" y="101112"/>
                    </a:cubicBezTo>
                    <a:lnTo>
                      <a:pt x="179295" y="101112"/>
                    </a:lnTo>
                    <a:cubicBezTo>
                      <a:pt x="175697" y="85269"/>
                      <a:pt x="164413" y="77321"/>
                      <a:pt x="145415" y="77321"/>
                    </a:cubicBezTo>
                    <a:cubicBezTo>
                      <a:pt x="138028" y="77321"/>
                      <a:pt x="132087" y="79213"/>
                      <a:pt x="127562" y="82971"/>
                    </a:cubicBezTo>
                    <a:cubicBezTo>
                      <a:pt x="123091" y="86756"/>
                      <a:pt x="120830" y="91298"/>
                      <a:pt x="120830" y="96651"/>
                    </a:cubicBezTo>
                    <a:cubicBezTo>
                      <a:pt x="120830" y="106384"/>
                      <a:pt x="132114" y="113899"/>
                      <a:pt x="154710" y="119252"/>
                    </a:cubicBezTo>
                    <a:lnTo>
                      <a:pt x="205680" y="132040"/>
                    </a:lnTo>
                    <a:cubicBezTo>
                      <a:pt x="261257" y="145341"/>
                      <a:pt x="289031" y="175972"/>
                      <a:pt x="289031" y="223933"/>
                    </a:cubicBezTo>
                    <a:cubicBezTo>
                      <a:pt x="289031" y="256266"/>
                      <a:pt x="277229" y="281842"/>
                      <a:pt x="253652" y="300658"/>
                    </a:cubicBezTo>
                    <a:cubicBezTo>
                      <a:pt x="230075" y="319502"/>
                      <a:pt x="195977" y="328910"/>
                      <a:pt x="151412" y="328910"/>
                    </a:cubicBezTo>
                    <a:cubicBezTo>
                      <a:pt x="57866" y="328910"/>
                      <a:pt x="7387" y="292737"/>
                      <a:pt x="0" y="220364"/>
                    </a:cubicBezTo>
                    <a:lnTo>
                      <a:pt x="98642" y="220364"/>
                    </a:lnTo>
                    <a:cubicBezTo>
                      <a:pt x="102840" y="241181"/>
                      <a:pt x="117041" y="251590"/>
                      <a:pt x="141217" y="251590"/>
                    </a:cubicBezTo>
                    <a:cubicBezTo>
                      <a:pt x="164005" y="251590"/>
                      <a:pt x="175398" y="243263"/>
                      <a:pt x="175398" y="226609"/>
                    </a:cubicBezTo>
                    <a:cubicBezTo>
                      <a:pt x="175398" y="220661"/>
                      <a:pt x="173189" y="216120"/>
                      <a:pt x="168801" y="212929"/>
                    </a:cubicBezTo>
                    <a:cubicBezTo>
                      <a:pt x="164413" y="209766"/>
                      <a:pt x="156399" y="206981"/>
                      <a:pt x="144815" y="204602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53" name="Vrije vorm 52">
                <a:extLst>
                  <a:ext uri="{FF2B5EF4-FFF2-40B4-BE49-F238E27FC236}">
                    <a16:creationId xmlns:a16="http://schemas.microsoft.com/office/drawing/2014/main" id="{9A12B424-59D9-9A4E-E6EE-9F91B8E4E726}"/>
                  </a:ext>
                </a:extLst>
              </p:cNvPr>
              <p:cNvSpPr/>
              <p:nvPr/>
            </p:nvSpPr>
            <p:spPr>
              <a:xfrm>
                <a:off x="8063015" y="3060891"/>
                <a:ext cx="244357" cy="410692"/>
              </a:xfrm>
              <a:custGeom>
                <a:avLst/>
                <a:gdLst>
                  <a:gd name="connsiteX0" fmla="*/ 54569 w 244357"/>
                  <a:gd name="connsiteY0" fmla="*/ 301551 h 410692"/>
                  <a:gd name="connsiteX1" fmla="*/ 54569 w 244357"/>
                  <a:gd name="connsiteY1" fmla="*/ 173080 h 410692"/>
                  <a:gd name="connsiteX2" fmla="*/ 0 w 244357"/>
                  <a:gd name="connsiteY2" fmla="*/ 173080 h 410692"/>
                  <a:gd name="connsiteX3" fmla="*/ 0 w 244357"/>
                  <a:gd name="connsiteY3" fmla="*/ 91001 h 410692"/>
                  <a:gd name="connsiteX4" fmla="*/ 54569 w 244357"/>
                  <a:gd name="connsiteY4" fmla="*/ 91001 h 410692"/>
                  <a:gd name="connsiteX5" fmla="*/ 54569 w 244357"/>
                  <a:gd name="connsiteY5" fmla="*/ 0 h 410692"/>
                  <a:gd name="connsiteX6" fmla="*/ 167602 w 244357"/>
                  <a:gd name="connsiteY6" fmla="*/ 0 h 410692"/>
                  <a:gd name="connsiteX7" fmla="*/ 167602 w 244357"/>
                  <a:gd name="connsiteY7" fmla="*/ 91001 h 410692"/>
                  <a:gd name="connsiteX8" fmla="*/ 238061 w 244357"/>
                  <a:gd name="connsiteY8" fmla="*/ 91001 h 410692"/>
                  <a:gd name="connsiteX9" fmla="*/ 238061 w 244357"/>
                  <a:gd name="connsiteY9" fmla="*/ 173080 h 410692"/>
                  <a:gd name="connsiteX10" fmla="*/ 167602 w 244357"/>
                  <a:gd name="connsiteY10" fmla="*/ 173080 h 410692"/>
                  <a:gd name="connsiteX11" fmla="*/ 167602 w 244357"/>
                  <a:gd name="connsiteY11" fmla="*/ 294413 h 410692"/>
                  <a:gd name="connsiteX12" fmla="*/ 175997 w 244357"/>
                  <a:gd name="connsiteY12" fmla="*/ 316718 h 410692"/>
                  <a:gd name="connsiteX13" fmla="*/ 204481 w 244357"/>
                  <a:gd name="connsiteY13" fmla="*/ 322963 h 410692"/>
                  <a:gd name="connsiteX14" fmla="*/ 244358 w 244357"/>
                  <a:gd name="connsiteY14" fmla="*/ 319394 h 410692"/>
                  <a:gd name="connsiteX15" fmla="*/ 244358 w 244357"/>
                  <a:gd name="connsiteY15" fmla="*/ 403257 h 410692"/>
                  <a:gd name="connsiteX16" fmla="*/ 169401 w 244357"/>
                  <a:gd name="connsiteY16" fmla="*/ 410692 h 410692"/>
                  <a:gd name="connsiteX17" fmla="*/ 79754 w 244357"/>
                  <a:gd name="connsiteY17" fmla="*/ 387496 h 410692"/>
                  <a:gd name="connsiteX18" fmla="*/ 54569 w 244357"/>
                  <a:gd name="connsiteY18" fmla="*/ 301551 h 410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4357" h="410692">
                    <a:moveTo>
                      <a:pt x="54569" y="301551"/>
                    </a:moveTo>
                    <a:lnTo>
                      <a:pt x="54569" y="173080"/>
                    </a:lnTo>
                    <a:lnTo>
                      <a:pt x="0" y="173080"/>
                    </a:lnTo>
                    <a:lnTo>
                      <a:pt x="0" y="91001"/>
                    </a:lnTo>
                    <a:lnTo>
                      <a:pt x="54569" y="91001"/>
                    </a:lnTo>
                    <a:lnTo>
                      <a:pt x="54569" y="0"/>
                    </a:lnTo>
                    <a:lnTo>
                      <a:pt x="167602" y="0"/>
                    </a:lnTo>
                    <a:lnTo>
                      <a:pt x="167602" y="91001"/>
                    </a:lnTo>
                    <a:lnTo>
                      <a:pt x="238061" y="91001"/>
                    </a:lnTo>
                    <a:lnTo>
                      <a:pt x="238061" y="173080"/>
                    </a:lnTo>
                    <a:lnTo>
                      <a:pt x="167602" y="173080"/>
                    </a:lnTo>
                    <a:lnTo>
                      <a:pt x="167602" y="294413"/>
                    </a:lnTo>
                    <a:cubicBezTo>
                      <a:pt x="167602" y="305120"/>
                      <a:pt x="170410" y="312554"/>
                      <a:pt x="175997" y="316718"/>
                    </a:cubicBezTo>
                    <a:cubicBezTo>
                      <a:pt x="181585" y="320881"/>
                      <a:pt x="191097" y="322963"/>
                      <a:pt x="204481" y="322963"/>
                    </a:cubicBezTo>
                    <a:cubicBezTo>
                      <a:pt x="220671" y="322963"/>
                      <a:pt x="233972" y="321773"/>
                      <a:pt x="244358" y="319394"/>
                    </a:cubicBezTo>
                    <a:lnTo>
                      <a:pt x="244358" y="403257"/>
                    </a:lnTo>
                    <a:cubicBezTo>
                      <a:pt x="220562" y="408205"/>
                      <a:pt x="195595" y="410692"/>
                      <a:pt x="169401" y="410692"/>
                    </a:cubicBezTo>
                    <a:cubicBezTo>
                      <a:pt x="126417" y="410692"/>
                      <a:pt x="96544" y="402960"/>
                      <a:pt x="79754" y="387496"/>
                    </a:cubicBezTo>
                    <a:cubicBezTo>
                      <a:pt x="62964" y="371437"/>
                      <a:pt x="54569" y="342807"/>
                      <a:pt x="54569" y="301551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54" name="Vrije vorm 53">
                <a:extLst>
                  <a:ext uri="{FF2B5EF4-FFF2-40B4-BE49-F238E27FC236}">
                    <a16:creationId xmlns:a16="http://schemas.microsoft.com/office/drawing/2014/main" id="{A7111F61-7C41-AF3D-0017-279EA25CE43E}"/>
                  </a:ext>
                </a:extLst>
              </p:cNvPr>
              <p:cNvSpPr/>
              <p:nvPr/>
            </p:nvSpPr>
            <p:spPr>
              <a:xfrm>
                <a:off x="8352428" y="3013012"/>
                <a:ext cx="123527" cy="449352"/>
              </a:xfrm>
              <a:custGeom>
                <a:avLst/>
                <a:gdLst>
                  <a:gd name="connsiteX0" fmla="*/ 123528 w 123527"/>
                  <a:gd name="connsiteY0" fmla="*/ 58288 h 449352"/>
                  <a:gd name="connsiteX1" fmla="*/ 105838 w 123527"/>
                  <a:gd name="connsiteY1" fmla="*/ 99625 h 449352"/>
                  <a:gd name="connsiteX2" fmla="*/ 61464 w 123527"/>
                  <a:gd name="connsiteY2" fmla="*/ 116278 h 449352"/>
                  <a:gd name="connsiteX3" fmla="*/ 17390 w 123527"/>
                  <a:gd name="connsiteY3" fmla="*/ 99625 h 449352"/>
                  <a:gd name="connsiteX4" fmla="*/ 0 w 123527"/>
                  <a:gd name="connsiteY4" fmla="*/ 58288 h 449352"/>
                  <a:gd name="connsiteX5" fmla="*/ 17390 w 123527"/>
                  <a:gd name="connsiteY5" fmla="*/ 16951 h 449352"/>
                  <a:gd name="connsiteX6" fmla="*/ 61464 w 123527"/>
                  <a:gd name="connsiteY6" fmla="*/ 0 h 449352"/>
                  <a:gd name="connsiteX7" fmla="*/ 105838 w 123527"/>
                  <a:gd name="connsiteY7" fmla="*/ 16951 h 449352"/>
                  <a:gd name="connsiteX8" fmla="*/ 123528 w 123527"/>
                  <a:gd name="connsiteY8" fmla="*/ 58288 h 449352"/>
                  <a:gd name="connsiteX9" fmla="*/ 118131 w 123527"/>
                  <a:gd name="connsiteY9" fmla="*/ 138880 h 449352"/>
                  <a:gd name="connsiteX10" fmla="*/ 118131 w 123527"/>
                  <a:gd name="connsiteY10" fmla="*/ 449352 h 449352"/>
                  <a:gd name="connsiteX11" fmla="*/ 5097 w 123527"/>
                  <a:gd name="connsiteY11" fmla="*/ 449352 h 449352"/>
                  <a:gd name="connsiteX12" fmla="*/ 5097 w 123527"/>
                  <a:gd name="connsiteY12" fmla="*/ 138880 h 449352"/>
                  <a:gd name="connsiteX13" fmla="*/ 118131 w 123527"/>
                  <a:gd name="connsiteY13" fmla="*/ 138880 h 449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527" h="449352">
                    <a:moveTo>
                      <a:pt x="123528" y="58288"/>
                    </a:moveTo>
                    <a:cubicBezTo>
                      <a:pt x="123528" y="74752"/>
                      <a:pt x="117640" y="88540"/>
                      <a:pt x="105838" y="99625"/>
                    </a:cubicBezTo>
                    <a:cubicBezTo>
                      <a:pt x="94036" y="110736"/>
                      <a:pt x="79263" y="116278"/>
                      <a:pt x="61464" y="116278"/>
                    </a:cubicBezTo>
                    <a:cubicBezTo>
                      <a:pt x="43884" y="116278"/>
                      <a:pt x="29192" y="110736"/>
                      <a:pt x="17390" y="99625"/>
                    </a:cubicBezTo>
                    <a:cubicBezTo>
                      <a:pt x="5806" y="88729"/>
                      <a:pt x="0" y="74941"/>
                      <a:pt x="0" y="58288"/>
                    </a:cubicBezTo>
                    <a:cubicBezTo>
                      <a:pt x="0" y="41634"/>
                      <a:pt x="5806" y="27873"/>
                      <a:pt x="17390" y="16951"/>
                    </a:cubicBezTo>
                    <a:cubicBezTo>
                      <a:pt x="28783" y="5650"/>
                      <a:pt x="43474" y="0"/>
                      <a:pt x="61464" y="0"/>
                    </a:cubicBezTo>
                    <a:cubicBezTo>
                      <a:pt x="79644" y="0"/>
                      <a:pt x="94445" y="5650"/>
                      <a:pt x="105838" y="16951"/>
                    </a:cubicBezTo>
                    <a:cubicBezTo>
                      <a:pt x="117640" y="28062"/>
                      <a:pt x="123528" y="41850"/>
                      <a:pt x="123528" y="58288"/>
                    </a:cubicBezTo>
                    <a:close/>
                    <a:moveTo>
                      <a:pt x="118131" y="138880"/>
                    </a:moveTo>
                    <a:lnTo>
                      <a:pt x="118131" y="449352"/>
                    </a:lnTo>
                    <a:lnTo>
                      <a:pt x="5097" y="449352"/>
                    </a:lnTo>
                    <a:lnTo>
                      <a:pt x="5097" y="138880"/>
                    </a:lnTo>
                    <a:lnTo>
                      <a:pt x="118131" y="138880"/>
                    </a:ln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55" name="Vrije vorm 54">
                <a:extLst>
                  <a:ext uri="{FF2B5EF4-FFF2-40B4-BE49-F238E27FC236}">
                    <a16:creationId xmlns:a16="http://schemas.microsoft.com/office/drawing/2014/main" id="{A4D8C752-9E98-2EE5-4DB6-6F16E5728483}"/>
                  </a:ext>
                </a:extLst>
              </p:cNvPr>
              <p:cNvSpPr/>
              <p:nvPr/>
            </p:nvSpPr>
            <p:spPr>
              <a:xfrm>
                <a:off x="8528180" y="3142673"/>
                <a:ext cx="289030" cy="328910"/>
              </a:xfrm>
              <a:custGeom>
                <a:avLst/>
                <a:gdLst>
                  <a:gd name="connsiteX0" fmla="*/ 144815 w 289030"/>
                  <a:gd name="connsiteY0" fmla="*/ 204602 h 328910"/>
                  <a:gd name="connsiteX1" fmla="*/ 90846 w 289030"/>
                  <a:gd name="connsiteY1" fmla="*/ 191220 h 328910"/>
                  <a:gd name="connsiteX2" fmla="*/ 7195 w 289030"/>
                  <a:gd name="connsiteY2" fmla="*/ 98138 h 328910"/>
                  <a:gd name="connsiteX3" fmla="*/ 42275 w 289030"/>
                  <a:gd name="connsiteY3" fmla="*/ 27360 h 328910"/>
                  <a:gd name="connsiteX4" fmla="*/ 135521 w 289030"/>
                  <a:gd name="connsiteY4" fmla="*/ 0 h 328910"/>
                  <a:gd name="connsiteX5" fmla="*/ 234462 w 289030"/>
                  <a:gd name="connsiteY5" fmla="*/ 24386 h 328910"/>
                  <a:gd name="connsiteX6" fmla="*/ 274339 w 289030"/>
                  <a:gd name="connsiteY6" fmla="*/ 101112 h 328910"/>
                  <a:gd name="connsiteX7" fmla="*/ 179295 w 289030"/>
                  <a:gd name="connsiteY7" fmla="*/ 101112 h 328910"/>
                  <a:gd name="connsiteX8" fmla="*/ 145415 w 289030"/>
                  <a:gd name="connsiteY8" fmla="*/ 77321 h 328910"/>
                  <a:gd name="connsiteX9" fmla="*/ 127562 w 289030"/>
                  <a:gd name="connsiteY9" fmla="*/ 82971 h 328910"/>
                  <a:gd name="connsiteX10" fmla="*/ 120830 w 289030"/>
                  <a:gd name="connsiteY10" fmla="*/ 96651 h 328910"/>
                  <a:gd name="connsiteX11" fmla="*/ 154709 w 289030"/>
                  <a:gd name="connsiteY11" fmla="*/ 119252 h 328910"/>
                  <a:gd name="connsiteX12" fmla="*/ 205680 w 289030"/>
                  <a:gd name="connsiteY12" fmla="*/ 132040 h 328910"/>
                  <a:gd name="connsiteX13" fmla="*/ 289031 w 289030"/>
                  <a:gd name="connsiteY13" fmla="*/ 223933 h 328910"/>
                  <a:gd name="connsiteX14" fmla="*/ 253652 w 289030"/>
                  <a:gd name="connsiteY14" fmla="*/ 300658 h 328910"/>
                  <a:gd name="connsiteX15" fmla="*/ 151412 w 289030"/>
                  <a:gd name="connsiteY15" fmla="*/ 328910 h 328910"/>
                  <a:gd name="connsiteX16" fmla="*/ 0 w 289030"/>
                  <a:gd name="connsiteY16" fmla="*/ 220364 h 328910"/>
                  <a:gd name="connsiteX17" fmla="*/ 98642 w 289030"/>
                  <a:gd name="connsiteY17" fmla="*/ 220364 h 328910"/>
                  <a:gd name="connsiteX18" fmla="*/ 141217 w 289030"/>
                  <a:gd name="connsiteY18" fmla="*/ 251590 h 328910"/>
                  <a:gd name="connsiteX19" fmla="*/ 175398 w 289030"/>
                  <a:gd name="connsiteY19" fmla="*/ 226609 h 328910"/>
                  <a:gd name="connsiteX20" fmla="*/ 168801 w 289030"/>
                  <a:gd name="connsiteY20" fmla="*/ 212929 h 328910"/>
                  <a:gd name="connsiteX21" fmla="*/ 144815 w 289030"/>
                  <a:gd name="connsiteY21" fmla="*/ 204602 h 32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89030" h="328910">
                    <a:moveTo>
                      <a:pt x="144815" y="204602"/>
                    </a:moveTo>
                    <a:lnTo>
                      <a:pt x="90846" y="191220"/>
                    </a:lnTo>
                    <a:cubicBezTo>
                      <a:pt x="35080" y="177756"/>
                      <a:pt x="7195" y="146720"/>
                      <a:pt x="7195" y="98138"/>
                    </a:cubicBezTo>
                    <a:cubicBezTo>
                      <a:pt x="7195" y="68615"/>
                      <a:pt x="18888" y="45013"/>
                      <a:pt x="42275" y="27360"/>
                    </a:cubicBezTo>
                    <a:cubicBezTo>
                      <a:pt x="66451" y="9138"/>
                      <a:pt x="97551" y="0"/>
                      <a:pt x="135521" y="0"/>
                    </a:cubicBezTo>
                    <a:cubicBezTo>
                      <a:pt x="175888" y="0"/>
                      <a:pt x="208868" y="8138"/>
                      <a:pt x="234462" y="24386"/>
                    </a:cubicBezTo>
                    <a:cubicBezTo>
                      <a:pt x="260438" y="40850"/>
                      <a:pt x="273740" y="66425"/>
                      <a:pt x="274339" y="101112"/>
                    </a:cubicBezTo>
                    <a:lnTo>
                      <a:pt x="179295" y="101112"/>
                    </a:lnTo>
                    <a:cubicBezTo>
                      <a:pt x="175697" y="85269"/>
                      <a:pt x="164413" y="77321"/>
                      <a:pt x="145415" y="77321"/>
                    </a:cubicBezTo>
                    <a:cubicBezTo>
                      <a:pt x="138028" y="77321"/>
                      <a:pt x="132086" y="79213"/>
                      <a:pt x="127562" y="82971"/>
                    </a:cubicBezTo>
                    <a:cubicBezTo>
                      <a:pt x="123092" y="86756"/>
                      <a:pt x="120830" y="91298"/>
                      <a:pt x="120830" y="96651"/>
                    </a:cubicBezTo>
                    <a:cubicBezTo>
                      <a:pt x="120830" y="106384"/>
                      <a:pt x="132114" y="113899"/>
                      <a:pt x="154709" y="119252"/>
                    </a:cubicBezTo>
                    <a:lnTo>
                      <a:pt x="205680" y="132040"/>
                    </a:lnTo>
                    <a:cubicBezTo>
                      <a:pt x="261256" y="145341"/>
                      <a:pt x="289031" y="175972"/>
                      <a:pt x="289031" y="223933"/>
                    </a:cubicBezTo>
                    <a:cubicBezTo>
                      <a:pt x="289031" y="256266"/>
                      <a:pt x="277229" y="281842"/>
                      <a:pt x="253652" y="300658"/>
                    </a:cubicBezTo>
                    <a:cubicBezTo>
                      <a:pt x="230075" y="319502"/>
                      <a:pt x="195977" y="328910"/>
                      <a:pt x="151412" y="328910"/>
                    </a:cubicBezTo>
                    <a:cubicBezTo>
                      <a:pt x="57866" y="328910"/>
                      <a:pt x="7387" y="292737"/>
                      <a:pt x="0" y="220364"/>
                    </a:cubicBezTo>
                    <a:lnTo>
                      <a:pt x="98642" y="220364"/>
                    </a:lnTo>
                    <a:cubicBezTo>
                      <a:pt x="102840" y="241181"/>
                      <a:pt x="117041" y="251590"/>
                      <a:pt x="141217" y="251590"/>
                    </a:cubicBezTo>
                    <a:cubicBezTo>
                      <a:pt x="164005" y="251590"/>
                      <a:pt x="175398" y="243263"/>
                      <a:pt x="175398" y="226609"/>
                    </a:cubicBezTo>
                    <a:cubicBezTo>
                      <a:pt x="175398" y="220661"/>
                      <a:pt x="173189" y="216120"/>
                      <a:pt x="168801" y="212929"/>
                    </a:cubicBezTo>
                    <a:cubicBezTo>
                      <a:pt x="164413" y="209766"/>
                      <a:pt x="156398" y="206981"/>
                      <a:pt x="144815" y="204602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56" name="Vrije vorm 55">
                <a:extLst>
                  <a:ext uri="{FF2B5EF4-FFF2-40B4-BE49-F238E27FC236}">
                    <a16:creationId xmlns:a16="http://schemas.microsoft.com/office/drawing/2014/main" id="{E8DE5A92-8C96-8961-7408-CCA711F27F4C}"/>
                  </a:ext>
                </a:extLst>
              </p:cNvPr>
              <p:cNvSpPr/>
              <p:nvPr/>
            </p:nvSpPr>
            <p:spPr>
              <a:xfrm>
                <a:off x="8860167" y="3142673"/>
                <a:ext cx="332206" cy="328910"/>
              </a:xfrm>
              <a:custGeom>
                <a:avLst/>
                <a:gdLst>
                  <a:gd name="connsiteX0" fmla="*/ 328909 w 332206"/>
                  <a:gd name="connsiteY0" fmla="*/ 130850 h 328910"/>
                  <a:gd name="connsiteX1" fmla="*/ 222171 w 332206"/>
                  <a:gd name="connsiteY1" fmla="*/ 130850 h 328910"/>
                  <a:gd name="connsiteX2" fmla="*/ 169402 w 332206"/>
                  <a:gd name="connsiteY2" fmla="*/ 89514 h 328910"/>
                  <a:gd name="connsiteX3" fmla="*/ 128761 w 332206"/>
                  <a:gd name="connsiteY3" fmla="*/ 110790 h 328910"/>
                  <a:gd name="connsiteX4" fmla="*/ 112734 w 332206"/>
                  <a:gd name="connsiteY4" fmla="*/ 164455 h 328910"/>
                  <a:gd name="connsiteX5" fmla="*/ 128325 w 332206"/>
                  <a:gd name="connsiteY5" fmla="*/ 219039 h 328910"/>
                  <a:gd name="connsiteX6" fmla="*/ 169402 w 332206"/>
                  <a:gd name="connsiteY6" fmla="*/ 239991 h 328910"/>
                  <a:gd name="connsiteX7" fmla="*/ 204780 w 332206"/>
                  <a:gd name="connsiteY7" fmla="*/ 227069 h 328910"/>
                  <a:gd name="connsiteX8" fmla="*/ 224569 w 332206"/>
                  <a:gd name="connsiteY8" fmla="*/ 189436 h 328910"/>
                  <a:gd name="connsiteX9" fmla="*/ 332207 w 332206"/>
                  <a:gd name="connsiteY9" fmla="*/ 189436 h 328910"/>
                  <a:gd name="connsiteX10" fmla="*/ 279737 w 332206"/>
                  <a:gd name="connsiteY10" fmla="*/ 292926 h 328910"/>
                  <a:gd name="connsiteX11" fmla="*/ 168202 w 332206"/>
                  <a:gd name="connsiteY11" fmla="*/ 328910 h 328910"/>
                  <a:gd name="connsiteX12" fmla="*/ 47672 w 332206"/>
                  <a:gd name="connsiteY12" fmla="*/ 283708 h 328910"/>
                  <a:gd name="connsiteX13" fmla="*/ 0 w 332206"/>
                  <a:gd name="connsiteY13" fmla="*/ 164455 h 328910"/>
                  <a:gd name="connsiteX14" fmla="*/ 47672 w 332206"/>
                  <a:gd name="connsiteY14" fmla="*/ 45500 h 328910"/>
                  <a:gd name="connsiteX15" fmla="*/ 168202 w 332206"/>
                  <a:gd name="connsiteY15" fmla="*/ 0 h 328910"/>
                  <a:gd name="connsiteX16" fmla="*/ 279737 w 332206"/>
                  <a:gd name="connsiteY16" fmla="*/ 37173 h 328910"/>
                  <a:gd name="connsiteX17" fmla="*/ 328909 w 332206"/>
                  <a:gd name="connsiteY17" fmla="*/ 130850 h 32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2206" h="328910">
                    <a:moveTo>
                      <a:pt x="328909" y="130850"/>
                    </a:moveTo>
                    <a:lnTo>
                      <a:pt x="222171" y="130850"/>
                    </a:lnTo>
                    <a:cubicBezTo>
                      <a:pt x="214565" y="103302"/>
                      <a:pt x="196985" y="89514"/>
                      <a:pt x="169402" y="89514"/>
                    </a:cubicBezTo>
                    <a:cubicBezTo>
                      <a:pt x="153020" y="89514"/>
                      <a:pt x="139473" y="96624"/>
                      <a:pt x="128761" y="110790"/>
                    </a:cubicBezTo>
                    <a:cubicBezTo>
                      <a:pt x="118077" y="124957"/>
                      <a:pt x="112734" y="142854"/>
                      <a:pt x="112734" y="164455"/>
                    </a:cubicBezTo>
                    <a:cubicBezTo>
                      <a:pt x="112734" y="186867"/>
                      <a:pt x="117940" y="205062"/>
                      <a:pt x="128325" y="219039"/>
                    </a:cubicBezTo>
                    <a:cubicBezTo>
                      <a:pt x="138710" y="233016"/>
                      <a:pt x="152421" y="239991"/>
                      <a:pt x="169402" y="239991"/>
                    </a:cubicBezTo>
                    <a:cubicBezTo>
                      <a:pt x="183194" y="239991"/>
                      <a:pt x="194995" y="235693"/>
                      <a:pt x="204780" y="227069"/>
                    </a:cubicBezTo>
                    <a:cubicBezTo>
                      <a:pt x="214565" y="218444"/>
                      <a:pt x="221162" y="205900"/>
                      <a:pt x="224569" y="189436"/>
                    </a:cubicBezTo>
                    <a:lnTo>
                      <a:pt x="332207" y="189436"/>
                    </a:lnTo>
                    <a:cubicBezTo>
                      <a:pt x="328009" y="234044"/>
                      <a:pt x="310510" y="268541"/>
                      <a:pt x="279737" y="292926"/>
                    </a:cubicBezTo>
                    <a:cubicBezTo>
                      <a:pt x="249564" y="316934"/>
                      <a:pt x="212385" y="328910"/>
                      <a:pt x="168202" y="328910"/>
                    </a:cubicBezTo>
                    <a:cubicBezTo>
                      <a:pt x="120039" y="328910"/>
                      <a:pt x="79863" y="313852"/>
                      <a:pt x="47672" y="283708"/>
                    </a:cubicBezTo>
                    <a:cubicBezTo>
                      <a:pt x="15891" y="253969"/>
                      <a:pt x="0" y="214227"/>
                      <a:pt x="0" y="164455"/>
                    </a:cubicBezTo>
                    <a:cubicBezTo>
                      <a:pt x="0" y="115494"/>
                      <a:pt x="15891" y="75834"/>
                      <a:pt x="47672" y="45500"/>
                    </a:cubicBezTo>
                    <a:cubicBezTo>
                      <a:pt x="79454" y="15167"/>
                      <a:pt x="119630" y="0"/>
                      <a:pt x="168202" y="0"/>
                    </a:cubicBezTo>
                    <a:cubicBezTo>
                      <a:pt x="214565" y="0"/>
                      <a:pt x="251744" y="12409"/>
                      <a:pt x="279737" y="37173"/>
                    </a:cubicBezTo>
                    <a:cubicBezTo>
                      <a:pt x="308330" y="62559"/>
                      <a:pt x="324711" y="93785"/>
                      <a:pt x="328909" y="130850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57" name="Vrije vorm 56">
                <a:extLst>
                  <a:ext uri="{FF2B5EF4-FFF2-40B4-BE49-F238E27FC236}">
                    <a16:creationId xmlns:a16="http://schemas.microsoft.com/office/drawing/2014/main" id="{D28AE0C6-D8F1-BD3A-B70C-447C274BDD47}"/>
                  </a:ext>
                </a:extLst>
              </p:cNvPr>
              <p:cNvSpPr/>
              <p:nvPr/>
            </p:nvSpPr>
            <p:spPr>
              <a:xfrm>
                <a:off x="9251193" y="3035910"/>
                <a:ext cx="319314" cy="426453"/>
              </a:xfrm>
              <a:custGeom>
                <a:avLst/>
                <a:gdLst>
                  <a:gd name="connsiteX0" fmla="*/ 113034 w 319314"/>
                  <a:gd name="connsiteY0" fmla="*/ 426454 h 426453"/>
                  <a:gd name="connsiteX1" fmla="*/ 0 w 319314"/>
                  <a:gd name="connsiteY1" fmla="*/ 426454 h 426453"/>
                  <a:gd name="connsiteX2" fmla="*/ 0 w 319314"/>
                  <a:gd name="connsiteY2" fmla="*/ 0 h 426453"/>
                  <a:gd name="connsiteX3" fmla="*/ 113034 w 319314"/>
                  <a:gd name="connsiteY3" fmla="*/ 0 h 426453"/>
                  <a:gd name="connsiteX4" fmla="*/ 113034 w 319314"/>
                  <a:gd name="connsiteY4" fmla="*/ 150478 h 426453"/>
                  <a:gd name="connsiteX5" fmla="*/ 115433 w 319314"/>
                  <a:gd name="connsiteY5" fmla="*/ 150478 h 426453"/>
                  <a:gd name="connsiteX6" fmla="*/ 159643 w 319314"/>
                  <a:gd name="connsiteY6" fmla="*/ 118522 h 426453"/>
                  <a:gd name="connsiteX7" fmla="*/ 219172 w 319314"/>
                  <a:gd name="connsiteY7" fmla="*/ 106762 h 426453"/>
                  <a:gd name="connsiteX8" fmla="*/ 294565 w 319314"/>
                  <a:gd name="connsiteY8" fmla="*/ 135176 h 426453"/>
                  <a:gd name="connsiteX9" fmla="*/ 319314 w 319314"/>
                  <a:gd name="connsiteY9" fmla="*/ 226015 h 426453"/>
                  <a:gd name="connsiteX10" fmla="*/ 319314 w 319314"/>
                  <a:gd name="connsiteY10" fmla="*/ 426454 h 426453"/>
                  <a:gd name="connsiteX11" fmla="*/ 206280 w 319314"/>
                  <a:gd name="connsiteY11" fmla="*/ 426454 h 426453"/>
                  <a:gd name="connsiteX12" fmla="*/ 206280 w 319314"/>
                  <a:gd name="connsiteY12" fmla="*/ 254564 h 426453"/>
                  <a:gd name="connsiteX13" fmla="*/ 194150 w 319314"/>
                  <a:gd name="connsiteY13" fmla="*/ 213822 h 426453"/>
                  <a:gd name="connsiteX14" fmla="*/ 160107 w 319314"/>
                  <a:gd name="connsiteY14" fmla="*/ 199250 h 426453"/>
                  <a:gd name="connsiteX15" fmla="*/ 125927 w 319314"/>
                  <a:gd name="connsiteY15" fmla="*/ 213687 h 426453"/>
                  <a:gd name="connsiteX16" fmla="*/ 113034 w 319314"/>
                  <a:gd name="connsiteY16" fmla="*/ 254564 h 426453"/>
                  <a:gd name="connsiteX17" fmla="*/ 113034 w 319314"/>
                  <a:gd name="connsiteY17" fmla="*/ 426454 h 42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9314" h="426453">
                    <a:moveTo>
                      <a:pt x="113034" y="426454"/>
                    </a:moveTo>
                    <a:lnTo>
                      <a:pt x="0" y="426454"/>
                    </a:lnTo>
                    <a:lnTo>
                      <a:pt x="0" y="0"/>
                    </a:lnTo>
                    <a:lnTo>
                      <a:pt x="113034" y="0"/>
                    </a:lnTo>
                    <a:lnTo>
                      <a:pt x="113034" y="150478"/>
                    </a:lnTo>
                    <a:lnTo>
                      <a:pt x="115433" y="150478"/>
                    </a:lnTo>
                    <a:cubicBezTo>
                      <a:pt x="126227" y="137015"/>
                      <a:pt x="140972" y="126363"/>
                      <a:pt x="159643" y="118522"/>
                    </a:cubicBezTo>
                    <a:cubicBezTo>
                      <a:pt x="178342" y="110682"/>
                      <a:pt x="198185" y="106762"/>
                      <a:pt x="219172" y="106762"/>
                    </a:cubicBezTo>
                    <a:cubicBezTo>
                      <a:pt x="252944" y="106762"/>
                      <a:pt x="278101" y="116252"/>
                      <a:pt x="294565" y="135176"/>
                    </a:cubicBezTo>
                    <a:cubicBezTo>
                      <a:pt x="311083" y="154101"/>
                      <a:pt x="319314" y="184380"/>
                      <a:pt x="319314" y="226015"/>
                    </a:cubicBezTo>
                    <a:lnTo>
                      <a:pt x="319314" y="426454"/>
                    </a:lnTo>
                    <a:lnTo>
                      <a:pt x="206280" y="426454"/>
                    </a:lnTo>
                    <a:lnTo>
                      <a:pt x="206280" y="254564"/>
                    </a:lnTo>
                    <a:cubicBezTo>
                      <a:pt x="206280" y="237126"/>
                      <a:pt x="202219" y="223555"/>
                      <a:pt x="194150" y="213822"/>
                    </a:cubicBezTo>
                    <a:cubicBezTo>
                      <a:pt x="186029" y="204116"/>
                      <a:pt x="174689" y="199250"/>
                      <a:pt x="160107" y="199250"/>
                    </a:cubicBezTo>
                    <a:cubicBezTo>
                      <a:pt x="145907" y="199250"/>
                      <a:pt x="134513" y="204062"/>
                      <a:pt x="125927" y="213687"/>
                    </a:cubicBezTo>
                    <a:cubicBezTo>
                      <a:pt x="117341" y="223311"/>
                      <a:pt x="113034" y="236937"/>
                      <a:pt x="113034" y="254564"/>
                    </a:cubicBezTo>
                    <a:lnTo>
                      <a:pt x="113034" y="426454"/>
                    </a:ln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58" name="Vrije vorm 57">
                <a:extLst>
                  <a:ext uri="{FF2B5EF4-FFF2-40B4-BE49-F238E27FC236}">
                    <a16:creationId xmlns:a16="http://schemas.microsoft.com/office/drawing/2014/main" id="{A84B4F7A-BAC8-D07C-35D7-E58EB0FC17C8}"/>
                  </a:ext>
                </a:extLst>
              </p:cNvPr>
              <p:cNvSpPr/>
              <p:nvPr/>
            </p:nvSpPr>
            <p:spPr>
              <a:xfrm>
                <a:off x="9627556" y="3142673"/>
                <a:ext cx="331306" cy="328910"/>
              </a:xfrm>
              <a:custGeom>
                <a:avLst/>
                <a:gdLst>
                  <a:gd name="connsiteX0" fmla="*/ 328909 w 331306"/>
                  <a:gd name="connsiteY0" fmla="*/ 186164 h 328910"/>
                  <a:gd name="connsiteX1" fmla="*/ 113334 w 331306"/>
                  <a:gd name="connsiteY1" fmla="*/ 186164 h 328910"/>
                  <a:gd name="connsiteX2" fmla="*/ 171799 w 331306"/>
                  <a:gd name="connsiteY2" fmla="*/ 248913 h 328910"/>
                  <a:gd name="connsiteX3" fmla="*/ 223369 w 331306"/>
                  <a:gd name="connsiteY3" fmla="*/ 215606 h 328910"/>
                  <a:gd name="connsiteX4" fmla="*/ 330107 w 331306"/>
                  <a:gd name="connsiteY4" fmla="*/ 215606 h 328910"/>
                  <a:gd name="connsiteX5" fmla="*/ 271342 w 331306"/>
                  <a:gd name="connsiteY5" fmla="*/ 299631 h 328910"/>
                  <a:gd name="connsiteX6" fmla="*/ 167602 w 331306"/>
                  <a:gd name="connsiteY6" fmla="*/ 328910 h 328910"/>
                  <a:gd name="connsiteX7" fmla="*/ 46473 w 331306"/>
                  <a:gd name="connsiteY7" fmla="*/ 283708 h 328910"/>
                  <a:gd name="connsiteX8" fmla="*/ 0 w 331306"/>
                  <a:gd name="connsiteY8" fmla="*/ 164455 h 328910"/>
                  <a:gd name="connsiteX9" fmla="*/ 47072 w 331306"/>
                  <a:gd name="connsiteY9" fmla="*/ 45500 h 328910"/>
                  <a:gd name="connsiteX10" fmla="*/ 168202 w 331306"/>
                  <a:gd name="connsiteY10" fmla="*/ 0 h 328910"/>
                  <a:gd name="connsiteX11" fmla="*/ 210477 w 331306"/>
                  <a:gd name="connsiteY11" fmla="*/ 4163 h 328910"/>
                  <a:gd name="connsiteX12" fmla="*/ 253815 w 331306"/>
                  <a:gd name="connsiteY12" fmla="*/ 19627 h 328910"/>
                  <a:gd name="connsiteX13" fmla="*/ 292929 w 331306"/>
                  <a:gd name="connsiteY13" fmla="*/ 48177 h 328910"/>
                  <a:gd name="connsiteX14" fmla="*/ 320514 w 331306"/>
                  <a:gd name="connsiteY14" fmla="*/ 93839 h 328910"/>
                  <a:gd name="connsiteX15" fmla="*/ 331307 w 331306"/>
                  <a:gd name="connsiteY15" fmla="*/ 158210 h 328910"/>
                  <a:gd name="connsiteX16" fmla="*/ 328909 w 331306"/>
                  <a:gd name="connsiteY16" fmla="*/ 186164 h 328910"/>
                  <a:gd name="connsiteX17" fmla="*/ 205244 w 331306"/>
                  <a:gd name="connsiteY17" fmla="*/ 92487 h 328910"/>
                  <a:gd name="connsiteX18" fmla="*/ 170001 w 331306"/>
                  <a:gd name="connsiteY18" fmla="*/ 79105 h 328910"/>
                  <a:gd name="connsiteX19" fmla="*/ 134158 w 331306"/>
                  <a:gd name="connsiteY19" fmla="*/ 92352 h 328910"/>
                  <a:gd name="connsiteX20" fmla="*/ 115432 w 331306"/>
                  <a:gd name="connsiteY20" fmla="*/ 129066 h 328910"/>
                  <a:gd name="connsiteX21" fmla="*/ 223369 w 331306"/>
                  <a:gd name="connsiteY21" fmla="*/ 129066 h 328910"/>
                  <a:gd name="connsiteX22" fmla="*/ 205244 w 331306"/>
                  <a:gd name="connsiteY22" fmla="*/ 92487 h 32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1306" h="328910">
                    <a:moveTo>
                      <a:pt x="328909" y="186164"/>
                    </a:moveTo>
                    <a:lnTo>
                      <a:pt x="113334" y="186164"/>
                    </a:lnTo>
                    <a:cubicBezTo>
                      <a:pt x="116932" y="228015"/>
                      <a:pt x="136420" y="248913"/>
                      <a:pt x="171799" y="248913"/>
                    </a:cubicBezTo>
                    <a:cubicBezTo>
                      <a:pt x="198184" y="248913"/>
                      <a:pt x="215383" y="237829"/>
                      <a:pt x="223369" y="215606"/>
                    </a:cubicBezTo>
                    <a:lnTo>
                      <a:pt x="330107" y="215606"/>
                    </a:lnTo>
                    <a:cubicBezTo>
                      <a:pt x="319505" y="252103"/>
                      <a:pt x="299934" y="280112"/>
                      <a:pt x="271342" y="299631"/>
                    </a:cubicBezTo>
                    <a:cubicBezTo>
                      <a:pt x="242749" y="319150"/>
                      <a:pt x="208187" y="328910"/>
                      <a:pt x="167602" y="328910"/>
                    </a:cubicBezTo>
                    <a:cubicBezTo>
                      <a:pt x="118430" y="328910"/>
                      <a:pt x="78063" y="313852"/>
                      <a:pt x="46473" y="283708"/>
                    </a:cubicBezTo>
                    <a:cubicBezTo>
                      <a:pt x="15482" y="253591"/>
                      <a:pt x="0" y="213821"/>
                      <a:pt x="0" y="164455"/>
                    </a:cubicBezTo>
                    <a:cubicBezTo>
                      <a:pt x="0" y="115089"/>
                      <a:pt x="15700" y="75455"/>
                      <a:pt x="47072" y="45500"/>
                    </a:cubicBezTo>
                    <a:cubicBezTo>
                      <a:pt x="78255" y="15167"/>
                      <a:pt x="118622" y="0"/>
                      <a:pt x="168202" y="0"/>
                    </a:cubicBezTo>
                    <a:cubicBezTo>
                      <a:pt x="182403" y="0"/>
                      <a:pt x="196494" y="1406"/>
                      <a:pt x="210477" y="4163"/>
                    </a:cubicBezTo>
                    <a:cubicBezTo>
                      <a:pt x="224460" y="6948"/>
                      <a:pt x="238906" y="12112"/>
                      <a:pt x="253815" y="19627"/>
                    </a:cubicBezTo>
                    <a:cubicBezTo>
                      <a:pt x="268697" y="27170"/>
                      <a:pt x="281726" y="36687"/>
                      <a:pt x="292929" y="48177"/>
                    </a:cubicBezTo>
                    <a:cubicBezTo>
                      <a:pt x="304131" y="59694"/>
                      <a:pt x="313317" y="74914"/>
                      <a:pt x="320514" y="93839"/>
                    </a:cubicBezTo>
                    <a:cubicBezTo>
                      <a:pt x="327709" y="112764"/>
                      <a:pt x="331307" y="134230"/>
                      <a:pt x="331307" y="158210"/>
                    </a:cubicBezTo>
                    <a:cubicBezTo>
                      <a:pt x="331307" y="168726"/>
                      <a:pt x="330517" y="178054"/>
                      <a:pt x="328909" y="186164"/>
                    </a:cubicBezTo>
                    <a:close/>
                    <a:moveTo>
                      <a:pt x="205244" y="92487"/>
                    </a:moveTo>
                    <a:cubicBezTo>
                      <a:pt x="195541" y="83565"/>
                      <a:pt x="183793" y="79105"/>
                      <a:pt x="170001" y="79105"/>
                    </a:cubicBezTo>
                    <a:cubicBezTo>
                      <a:pt x="156209" y="79105"/>
                      <a:pt x="144270" y="83539"/>
                      <a:pt x="134158" y="92352"/>
                    </a:cubicBezTo>
                    <a:cubicBezTo>
                      <a:pt x="124073" y="101166"/>
                      <a:pt x="117831" y="113412"/>
                      <a:pt x="115432" y="129066"/>
                    </a:cubicBezTo>
                    <a:lnTo>
                      <a:pt x="223369" y="129066"/>
                    </a:lnTo>
                    <a:cubicBezTo>
                      <a:pt x="220971" y="113602"/>
                      <a:pt x="214921" y="101409"/>
                      <a:pt x="205244" y="92487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59" name="Vrije vorm 58">
                <a:extLst>
                  <a:ext uri="{FF2B5EF4-FFF2-40B4-BE49-F238E27FC236}">
                    <a16:creationId xmlns:a16="http://schemas.microsoft.com/office/drawing/2014/main" id="{E0706D34-9F1C-2198-2651-877ACF158FBC}"/>
                  </a:ext>
                </a:extLst>
              </p:cNvPr>
              <p:cNvSpPr/>
              <p:nvPr/>
            </p:nvSpPr>
            <p:spPr>
              <a:xfrm>
                <a:off x="10152686" y="3151891"/>
                <a:ext cx="296526" cy="310472"/>
              </a:xfrm>
              <a:custGeom>
                <a:avLst/>
                <a:gdLst>
                  <a:gd name="connsiteX0" fmla="*/ 0 w 296526"/>
                  <a:gd name="connsiteY0" fmla="*/ 310473 h 310472"/>
                  <a:gd name="connsiteX1" fmla="*/ 0 w 296526"/>
                  <a:gd name="connsiteY1" fmla="*/ 242965 h 310472"/>
                  <a:gd name="connsiteX2" fmla="*/ 140617 w 296526"/>
                  <a:gd name="connsiteY2" fmla="*/ 82079 h 310472"/>
                  <a:gd name="connsiteX3" fmla="*/ 10494 w 296526"/>
                  <a:gd name="connsiteY3" fmla="*/ 82079 h 310472"/>
                  <a:gd name="connsiteX4" fmla="*/ 10494 w 296526"/>
                  <a:gd name="connsiteY4" fmla="*/ 0 h 310472"/>
                  <a:gd name="connsiteX5" fmla="*/ 287532 w 296526"/>
                  <a:gd name="connsiteY5" fmla="*/ 0 h 310472"/>
                  <a:gd name="connsiteX6" fmla="*/ 287532 w 296526"/>
                  <a:gd name="connsiteY6" fmla="*/ 68102 h 310472"/>
                  <a:gd name="connsiteX7" fmla="*/ 146914 w 296526"/>
                  <a:gd name="connsiteY7" fmla="*/ 228393 h 310472"/>
                  <a:gd name="connsiteX8" fmla="*/ 296526 w 296526"/>
                  <a:gd name="connsiteY8" fmla="*/ 228393 h 310472"/>
                  <a:gd name="connsiteX9" fmla="*/ 296526 w 296526"/>
                  <a:gd name="connsiteY9" fmla="*/ 310473 h 310472"/>
                  <a:gd name="connsiteX10" fmla="*/ 0 w 296526"/>
                  <a:gd name="connsiteY10" fmla="*/ 310473 h 310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6526" h="310472">
                    <a:moveTo>
                      <a:pt x="0" y="310473"/>
                    </a:moveTo>
                    <a:lnTo>
                      <a:pt x="0" y="242965"/>
                    </a:lnTo>
                    <a:lnTo>
                      <a:pt x="140617" y="82079"/>
                    </a:lnTo>
                    <a:lnTo>
                      <a:pt x="10494" y="82079"/>
                    </a:lnTo>
                    <a:lnTo>
                      <a:pt x="10494" y="0"/>
                    </a:lnTo>
                    <a:lnTo>
                      <a:pt x="287532" y="0"/>
                    </a:lnTo>
                    <a:lnTo>
                      <a:pt x="287532" y="68102"/>
                    </a:lnTo>
                    <a:lnTo>
                      <a:pt x="146914" y="228393"/>
                    </a:lnTo>
                    <a:lnTo>
                      <a:pt x="296526" y="228393"/>
                    </a:lnTo>
                    <a:lnTo>
                      <a:pt x="296526" y="310473"/>
                    </a:lnTo>
                    <a:lnTo>
                      <a:pt x="0" y="310473"/>
                    </a:ln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60" name="Vrije vorm 59">
                <a:extLst>
                  <a:ext uri="{FF2B5EF4-FFF2-40B4-BE49-F238E27FC236}">
                    <a16:creationId xmlns:a16="http://schemas.microsoft.com/office/drawing/2014/main" id="{7B61722E-82B4-C178-2D11-A9C15B17E9A1}"/>
                  </a:ext>
                </a:extLst>
              </p:cNvPr>
              <p:cNvSpPr/>
              <p:nvPr/>
            </p:nvSpPr>
            <p:spPr>
              <a:xfrm>
                <a:off x="10488571" y="3142672"/>
                <a:ext cx="338803" cy="328910"/>
              </a:xfrm>
              <a:custGeom>
                <a:avLst/>
                <a:gdLst>
                  <a:gd name="connsiteX0" fmla="*/ 0 w 338803"/>
                  <a:gd name="connsiteY0" fmla="*/ 164455 h 328910"/>
                  <a:gd name="connsiteX1" fmla="*/ 47073 w 338803"/>
                  <a:gd name="connsiteY1" fmla="*/ 46095 h 328910"/>
                  <a:gd name="connsiteX2" fmla="*/ 169402 w 338803"/>
                  <a:gd name="connsiteY2" fmla="*/ 0 h 328910"/>
                  <a:gd name="connsiteX3" fmla="*/ 290831 w 338803"/>
                  <a:gd name="connsiteY3" fmla="*/ 46095 h 328910"/>
                  <a:gd name="connsiteX4" fmla="*/ 338803 w 338803"/>
                  <a:gd name="connsiteY4" fmla="*/ 164455 h 328910"/>
                  <a:gd name="connsiteX5" fmla="*/ 290831 w 338803"/>
                  <a:gd name="connsiteY5" fmla="*/ 283113 h 328910"/>
                  <a:gd name="connsiteX6" fmla="*/ 169402 w 338803"/>
                  <a:gd name="connsiteY6" fmla="*/ 328911 h 328910"/>
                  <a:gd name="connsiteX7" fmla="*/ 47073 w 338803"/>
                  <a:gd name="connsiteY7" fmla="*/ 283113 h 328910"/>
                  <a:gd name="connsiteX8" fmla="*/ 0 w 338803"/>
                  <a:gd name="connsiteY8" fmla="*/ 164455 h 328910"/>
                  <a:gd name="connsiteX9" fmla="*/ 113335 w 338803"/>
                  <a:gd name="connsiteY9" fmla="*/ 164455 h 328910"/>
                  <a:gd name="connsiteX10" fmla="*/ 128625 w 338803"/>
                  <a:gd name="connsiteY10" fmla="*/ 219634 h 328910"/>
                  <a:gd name="connsiteX11" fmla="*/ 169402 w 338803"/>
                  <a:gd name="connsiteY11" fmla="*/ 239992 h 328910"/>
                  <a:gd name="connsiteX12" fmla="*/ 209714 w 338803"/>
                  <a:gd name="connsiteY12" fmla="*/ 219472 h 328910"/>
                  <a:gd name="connsiteX13" fmla="*/ 225169 w 338803"/>
                  <a:gd name="connsiteY13" fmla="*/ 164455 h 328910"/>
                  <a:gd name="connsiteX14" fmla="*/ 209714 w 338803"/>
                  <a:gd name="connsiteY14" fmla="*/ 110034 h 328910"/>
                  <a:gd name="connsiteX15" fmla="*/ 169402 w 338803"/>
                  <a:gd name="connsiteY15" fmla="*/ 89514 h 328910"/>
                  <a:gd name="connsiteX16" fmla="*/ 128625 w 338803"/>
                  <a:gd name="connsiteY16" fmla="*/ 109898 h 328910"/>
                  <a:gd name="connsiteX17" fmla="*/ 113335 w 338803"/>
                  <a:gd name="connsiteY17" fmla="*/ 164455 h 32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8803" h="328910">
                    <a:moveTo>
                      <a:pt x="0" y="164455"/>
                    </a:moveTo>
                    <a:cubicBezTo>
                      <a:pt x="0" y="116089"/>
                      <a:pt x="15701" y="76645"/>
                      <a:pt x="47073" y="46095"/>
                    </a:cubicBezTo>
                    <a:cubicBezTo>
                      <a:pt x="78664" y="15383"/>
                      <a:pt x="119440" y="0"/>
                      <a:pt x="169402" y="0"/>
                    </a:cubicBezTo>
                    <a:cubicBezTo>
                      <a:pt x="218764" y="0"/>
                      <a:pt x="259240" y="15383"/>
                      <a:pt x="290831" y="46095"/>
                    </a:cubicBezTo>
                    <a:cubicBezTo>
                      <a:pt x="322803" y="76645"/>
                      <a:pt x="338803" y="116089"/>
                      <a:pt x="338803" y="164455"/>
                    </a:cubicBezTo>
                    <a:cubicBezTo>
                      <a:pt x="338803" y="212443"/>
                      <a:pt x="322803" y="251995"/>
                      <a:pt x="290831" y="283113"/>
                    </a:cubicBezTo>
                    <a:cubicBezTo>
                      <a:pt x="259458" y="313663"/>
                      <a:pt x="218982" y="328911"/>
                      <a:pt x="169402" y="328911"/>
                    </a:cubicBezTo>
                    <a:cubicBezTo>
                      <a:pt x="119821" y="328911"/>
                      <a:pt x="79045" y="313663"/>
                      <a:pt x="47073" y="283113"/>
                    </a:cubicBezTo>
                    <a:cubicBezTo>
                      <a:pt x="15701" y="252590"/>
                      <a:pt x="0" y="213038"/>
                      <a:pt x="0" y="164455"/>
                    </a:cubicBezTo>
                    <a:close/>
                    <a:moveTo>
                      <a:pt x="113335" y="164455"/>
                    </a:moveTo>
                    <a:cubicBezTo>
                      <a:pt x="113335" y="187652"/>
                      <a:pt x="118431" y="206062"/>
                      <a:pt x="128625" y="219634"/>
                    </a:cubicBezTo>
                    <a:cubicBezTo>
                      <a:pt x="138820" y="233206"/>
                      <a:pt x="152420" y="239992"/>
                      <a:pt x="169402" y="239992"/>
                    </a:cubicBezTo>
                    <a:cubicBezTo>
                      <a:pt x="186001" y="239992"/>
                      <a:pt x="199439" y="233152"/>
                      <a:pt x="209714" y="219472"/>
                    </a:cubicBezTo>
                    <a:cubicBezTo>
                      <a:pt x="220017" y="205792"/>
                      <a:pt x="225169" y="187463"/>
                      <a:pt x="225169" y="164455"/>
                    </a:cubicBezTo>
                    <a:cubicBezTo>
                      <a:pt x="225169" y="141854"/>
                      <a:pt x="220017" y="123713"/>
                      <a:pt x="209714" y="110034"/>
                    </a:cubicBezTo>
                    <a:cubicBezTo>
                      <a:pt x="199439" y="96354"/>
                      <a:pt x="186001" y="89514"/>
                      <a:pt x="169402" y="89514"/>
                    </a:cubicBezTo>
                    <a:cubicBezTo>
                      <a:pt x="152420" y="89514"/>
                      <a:pt x="138820" y="96327"/>
                      <a:pt x="128625" y="109898"/>
                    </a:cubicBezTo>
                    <a:cubicBezTo>
                      <a:pt x="118431" y="123470"/>
                      <a:pt x="113335" y="141665"/>
                      <a:pt x="113335" y="164455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61" name="Vrije vorm 60">
                <a:extLst>
                  <a:ext uri="{FF2B5EF4-FFF2-40B4-BE49-F238E27FC236}">
                    <a16:creationId xmlns:a16="http://schemas.microsoft.com/office/drawing/2014/main" id="{5B7BD054-0088-DD50-9494-FD26E095719D}"/>
                  </a:ext>
                </a:extLst>
              </p:cNvPr>
              <p:cNvSpPr/>
              <p:nvPr/>
            </p:nvSpPr>
            <p:spPr>
              <a:xfrm>
                <a:off x="10885621" y="3142673"/>
                <a:ext cx="238661" cy="319691"/>
              </a:xfrm>
              <a:custGeom>
                <a:avLst/>
                <a:gdLst>
                  <a:gd name="connsiteX0" fmla="*/ 113035 w 238661"/>
                  <a:gd name="connsiteY0" fmla="*/ 202818 h 319691"/>
                  <a:gd name="connsiteX1" fmla="*/ 113035 w 238661"/>
                  <a:gd name="connsiteY1" fmla="*/ 319691 h 319691"/>
                  <a:gd name="connsiteX2" fmla="*/ 0 w 238661"/>
                  <a:gd name="connsiteY2" fmla="*/ 319691 h 319691"/>
                  <a:gd name="connsiteX3" fmla="*/ 0 w 238661"/>
                  <a:gd name="connsiteY3" fmla="*/ 9219 h 319691"/>
                  <a:gd name="connsiteX4" fmla="*/ 109737 w 238661"/>
                  <a:gd name="connsiteY4" fmla="*/ 9219 h 319691"/>
                  <a:gd name="connsiteX5" fmla="*/ 109737 w 238661"/>
                  <a:gd name="connsiteY5" fmla="*/ 55314 h 319691"/>
                  <a:gd name="connsiteX6" fmla="*/ 112435 w 238661"/>
                  <a:gd name="connsiteY6" fmla="*/ 55314 h 319691"/>
                  <a:gd name="connsiteX7" fmla="*/ 161906 w 238661"/>
                  <a:gd name="connsiteY7" fmla="*/ 12652 h 319691"/>
                  <a:gd name="connsiteX8" fmla="*/ 238661 w 238661"/>
                  <a:gd name="connsiteY8" fmla="*/ 0 h 319691"/>
                  <a:gd name="connsiteX9" fmla="*/ 238661 w 238661"/>
                  <a:gd name="connsiteY9" fmla="*/ 103491 h 319691"/>
                  <a:gd name="connsiteX10" fmla="*/ 206880 w 238661"/>
                  <a:gd name="connsiteY10" fmla="*/ 99922 h 319691"/>
                  <a:gd name="connsiteX11" fmla="*/ 138057 w 238661"/>
                  <a:gd name="connsiteY11" fmla="*/ 127741 h 319691"/>
                  <a:gd name="connsiteX12" fmla="*/ 113035 w 238661"/>
                  <a:gd name="connsiteY12" fmla="*/ 202818 h 31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8661" h="319691">
                    <a:moveTo>
                      <a:pt x="113035" y="202818"/>
                    </a:moveTo>
                    <a:lnTo>
                      <a:pt x="113035" y="319691"/>
                    </a:lnTo>
                    <a:lnTo>
                      <a:pt x="0" y="319691"/>
                    </a:lnTo>
                    <a:lnTo>
                      <a:pt x="0" y="9219"/>
                    </a:lnTo>
                    <a:lnTo>
                      <a:pt x="109737" y="9219"/>
                    </a:lnTo>
                    <a:lnTo>
                      <a:pt x="109737" y="55314"/>
                    </a:lnTo>
                    <a:lnTo>
                      <a:pt x="112435" y="55314"/>
                    </a:lnTo>
                    <a:cubicBezTo>
                      <a:pt x="125628" y="35308"/>
                      <a:pt x="142118" y="21087"/>
                      <a:pt x="161906" y="12652"/>
                    </a:cubicBezTo>
                    <a:cubicBezTo>
                      <a:pt x="181694" y="4218"/>
                      <a:pt x="207289" y="0"/>
                      <a:pt x="238661" y="0"/>
                    </a:cubicBezTo>
                    <a:lnTo>
                      <a:pt x="238661" y="103491"/>
                    </a:lnTo>
                    <a:cubicBezTo>
                      <a:pt x="231656" y="101112"/>
                      <a:pt x="221081" y="99922"/>
                      <a:pt x="206880" y="99922"/>
                    </a:cubicBezTo>
                    <a:cubicBezTo>
                      <a:pt x="177687" y="99922"/>
                      <a:pt x="154766" y="109195"/>
                      <a:pt x="138057" y="127741"/>
                    </a:cubicBezTo>
                    <a:cubicBezTo>
                      <a:pt x="121375" y="146287"/>
                      <a:pt x="113035" y="171295"/>
                      <a:pt x="113035" y="202818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62" name="Vrije vorm 61">
                <a:extLst>
                  <a:ext uri="{FF2B5EF4-FFF2-40B4-BE49-F238E27FC236}">
                    <a16:creationId xmlns:a16="http://schemas.microsoft.com/office/drawing/2014/main" id="{165F4379-466E-8C42-193C-9FE4DB12EAE2}"/>
                  </a:ext>
                </a:extLst>
              </p:cNvPr>
              <p:cNvSpPr/>
              <p:nvPr/>
            </p:nvSpPr>
            <p:spPr>
              <a:xfrm>
                <a:off x="11166012" y="3142672"/>
                <a:ext cx="332205" cy="444594"/>
              </a:xfrm>
              <a:custGeom>
                <a:avLst/>
                <a:gdLst>
                  <a:gd name="connsiteX0" fmla="*/ 218572 w 332205"/>
                  <a:gd name="connsiteY0" fmla="*/ 313744 h 444594"/>
                  <a:gd name="connsiteX1" fmla="*/ 218572 w 332205"/>
                  <a:gd name="connsiteY1" fmla="*/ 269730 h 444594"/>
                  <a:gd name="connsiteX2" fmla="*/ 215874 w 332205"/>
                  <a:gd name="connsiteY2" fmla="*/ 269730 h 444594"/>
                  <a:gd name="connsiteX3" fmla="*/ 179894 w 332205"/>
                  <a:gd name="connsiteY3" fmla="*/ 297387 h 444594"/>
                  <a:gd name="connsiteX4" fmla="*/ 129524 w 332205"/>
                  <a:gd name="connsiteY4" fmla="*/ 307498 h 444594"/>
                  <a:gd name="connsiteX5" fmla="*/ 34180 w 332205"/>
                  <a:gd name="connsiteY5" fmla="*/ 264377 h 444594"/>
                  <a:gd name="connsiteX6" fmla="*/ 0 w 332205"/>
                  <a:gd name="connsiteY6" fmla="*/ 154046 h 444594"/>
                  <a:gd name="connsiteX7" fmla="*/ 35380 w 332205"/>
                  <a:gd name="connsiteY7" fmla="*/ 41932 h 444594"/>
                  <a:gd name="connsiteX8" fmla="*/ 130724 w 332205"/>
                  <a:gd name="connsiteY8" fmla="*/ 0 h 444594"/>
                  <a:gd name="connsiteX9" fmla="*/ 219172 w 332205"/>
                  <a:gd name="connsiteY9" fmla="*/ 38958 h 444594"/>
                  <a:gd name="connsiteX10" fmla="*/ 221570 w 332205"/>
                  <a:gd name="connsiteY10" fmla="*/ 38958 h 444594"/>
                  <a:gd name="connsiteX11" fmla="*/ 221570 w 332205"/>
                  <a:gd name="connsiteY11" fmla="*/ 9219 h 444594"/>
                  <a:gd name="connsiteX12" fmla="*/ 332206 w 332205"/>
                  <a:gd name="connsiteY12" fmla="*/ 9219 h 444594"/>
                  <a:gd name="connsiteX13" fmla="*/ 332206 w 332205"/>
                  <a:gd name="connsiteY13" fmla="*/ 305714 h 444594"/>
                  <a:gd name="connsiteX14" fmla="*/ 290531 w 332205"/>
                  <a:gd name="connsiteY14" fmla="*/ 407421 h 444594"/>
                  <a:gd name="connsiteX15" fmla="*/ 167002 w 332205"/>
                  <a:gd name="connsiteY15" fmla="*/ 444594 h 444594"/>
                  <a:gd name="connsiteX16" fmla="*/ 62363 w 332205"/>
                  <a:gd name="connsiteY16" fmla="*/ 415153 h 444594"/>
                  <a:gd name="connsiteX17" fmla="*/ 10793 w 332205"/>
                  <a:gd name="connsiteY17" fmla="*/ 330695 h 444594"/>
                  <a:gd name="connsiteX18" fmla="*/ 116032 w 332205"/>
                  <a:gd name="connsiteY18" fmla="*/ 330695 h 444594"/>
                  <a:gd name="connsiteX19" fmla="*/ 165803 w 332205"/>
                  <a:gd name="connsiteY19" fmla="*/ 362813 h 444594"/>
                  <a:gd name="connsiteX20" fmla="*/ 218572 w 332205"/>
                  <a:gd name="connsiteY20" fmla="*/ 313744 h 444594"/>
                  <a:gd name="connsiteX21" fmla="*/ 169401 w 332205"/>
                  <a:gd name="connsiteY21" fmla="*/ 219769 h 444594"/>
                  <a:gd name="connsiteX22" fmla="*/ 208978 w 332205"/>
                  <a:gd name="connsiteY22" fmla="*/ 201196 h 444594"/>
                  <a:gd name="connsiteX23" fmla="*/ 224569 w 332205"/>
                  <a:gd name="connsiteY23" fmla="*/ 154046 h 444594"/>
                  <a:gd name="connsiteX24" fmla="*/ 208978 w 332205"/>
                  <a:gd name="connsiteY24" fmla="*/ 106924 h 444594"/>
                  <a:gd name="connsiteX25" fmla="*/ 169401 w 332205"/>
                  <a:gd name="connsiteY25" fmla="*/ 88324 h 444594"/>
                  <a:gd name="connsiteX26" fmla="*/ 129961 w 332205"/>
                  <a:gd name="connsiteY26" fmla="*/ 106762 h 444594"/>
                  <a:gd name="connsiteX27" fmla="*/ 114833 w 332205"/>
                  <a:gd name="connsiteY27" fmla="*/ 154046 h 444594"/>
                  <a:gd name="connsiteX28" fmla="*/ 129961 w 332205"/>
                  <a:gd name="connsiteY28" fmla="*/ 201331 h 444594"/>
                  <a:gd name="connsiteX29" fmla="*/ 169401 w 332205"/>
                  <a:gd name="connsiteY29" fmla="*/ 219769 h 44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32205" h="444594">
                    <a:moveTo>
                      <a:pt x="218572" y="313744"/>
                    </a:moveTo>
                    <a:lnTo>
                      <a:pt x="218572" y="269730"/>
                    </a:lnTo>
                    <a:lnTo>
                      <a:pt x="215874" y="269730"/>
                    </a:lnTo>
                    <a:cubicBezTo>
                      <a:pt x="207670" y="281437"/>
                      <a:pt x="195677" y="290656"/>
                      <a:pt x="179894" y="297387"/>
                    </a:cubicBezTo>
                    <a:cubicBezTo>
                      <a:pt x="164113" y="304146"/>
                      <a:pt x="147323" y="307498"/>
                      <a:pt x="129524" y="307498"/>
                    </a:cubicBezTo>
                    <a:cubicBezTo>
                      <a:pt x="88938" y="307498"/>
                      <a:pt x="57158" y="293143"/>
                      <a:pt x="34180" y="264377"/>
                    </a:cubicBezTo>
                    <a:cubicBezTo>
                      <a:pt x="11393" y="235828"/>
                      <a:pt x="0" y="199060"/>
                      <a:pt x="0" y="154046"/>
                    </a:cubicBezTo>
                    <a:cubicBezTo>
                      <a:pt x="0" y="106870"/>
                      <a:pt x="11802" y="69507"/>
                      <a:pt x="35380" y="41932"/>
                    </a:cubicBezTo>
                    <a:cubicBezTo>
                      <a:pt x="59365" y="13977"/>
                      <a:pt x="91147" y="0"/>
                      <a:pt x="130724" y="0"/>
                    </a:cubicBezTo>
                    <a:cubicBezTo>
                      <a:pt x="169509" y="0"/>
                      <a:pt x="198975" y="13004"/>
                      <a:pt x="219172" y="38958"/>
                    </a:cubicBezTo>
                    <a:lnTo>
                      <a:pt x="221570" y="38958"/>
                    </a:lnTo>
                    <a:lnTo>
                      <a:pt x="221570" y="9219"/>
                    </a:lnTo>
                    <a:lnTo>
                      <a:pt x="332206" y="9219"/>
                    </a:lnTo>
                    <a:lnTo>
                      <a:pt x="332206" y="305714"/>
                    </a:lnTo>
                    <a:cubicBezTo>
                      <a:pt x="332206" y="348727"/>
                      <a:pt x="318305" y="382630"/>
                      <a:pt x="290531" y="407421"/>
                    </a:cubicBezTo>
                    <a:cubicBezTo>
                      <a:pt x="262757" y="432212"/>
                      <a:pt x="221570" y="444594"/>
                      <a:pt x="167002" y="444594"/>
                    </a:cubicBezTo>
                    <a:cubicBezTo>
                      <a:pt x="124237" y="444594"/>
                      <a:pt x="89347" y="434780"/>
                      <a:pt x="62363" y="415153"/>
                    </a:cubicBezTo>
                    <a:cubicBezTo>
                      <a:pt x="35380" y="395526"/>
                      <a:pt x="18180" y="367382"/>
                      <a:pt x="10793" y="330695"/>
                    </a:cubicBezTo>
                    <a:lnTo>
                      <a:pt x="116032" y="330695"/>
                    </a:lnTo>
                    <a:cubicBezTo>
                      <a:pt x="122029" y="352107"/>
                      <a:pt x="138628" y="362813"/>
                      <a:pt x="165803" y="362813"/>
                    </a:cubicBezTo>
                    <a:cubicBezTo>
                      <a:pt x="200991" y="362813"/>
                      <a:pt x="218572" y="346456"/>
                      <a:pt x="218572" y="313744"/>
                    </a:cubicBezTo>
                    <a:close/>
                    <a:moveTo>
                      <a:pt x="169401" y="219769"/>
                    </a:moveTo>
                    <a:cubicBezTo>
                      <a:pt x="185401" y="219769"/>
                      <a:pt x="198594" y="213578"/>
                      <a:pt x="208978" y="201196"/>
                    </a:cubicBezTo>
                    <a:cubicBezTo>
                      <a:pt x="219363" y="188814"/>
                      <a:pt x="224569" y="173080"/>
                      <a:pt x="224569" y="154046"/>
                    </a:cubicBezTo>
                    <a:cubicBezTo>
                      <a:pt x="224569" y="135014"/>
                      <a:pt x="219363" y="119306"/>
                      <a:pt x="208978" y="106924"/>
                    </a:cubicBezTo>
                    <a:cubicBezTo>
                      <a:pt x="198594" y="94542"/>
                      <a:pt x="185401" y="88324"/>
                      <a:pt x="169401" y="88324"/>
                    </a:cubicBezTo>
                    <a:cubicBezTo>
                      <a:pt x="153211" y="88324"/>
                      <a:pt x="140072" y="94488"/>
                      <a:pt x="129961" y="106762"/>
                    </a:cubicBezTo>
                    <a:cubicBezTo>
                      <a:pt x="119876" y="119063"/>
                      <a:pt x="114833" y="134825"/>
                      <a:pt x="114833" y="154046"/>
                    </a:cubicBezTo>
                    <a:cubicBezTo>
                      <a:pt x="114833" y="173296"/>
                      <a:pt x="119876" y="189057"/>
                      <a:pt x="129961" y="201331"/>
                    </a:cubicBezTo>
                    <a:cubicBezTo>
                      <a:pt x="140072" y="213632"/>
                      <a:pt x="153211" y="219769"/>
                      <a:pt x="169401" y="219769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</p:grpSp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EFF7F55E-D2C5-557E-1CAE-D5ADE0C28615}"/>
                </a:ext>
              </a:extLst>
            </p:cNvPr>
            <p:cNvGrpSpPr/>
            <p:nvPr/>
          </p:nvGrpSpPr>
          <p:grpSpPr>
            <a:xfrm>
              <a:off x="2582296" y="3655179"/>
              <a:ext cx="5270759" cy="237639"/>
              <a:chOff x="2582296" y="3655179"/>
              <a:chExt cx="5270759" cy="237639"/>
            </a:xfrm>
            <a:solidFill>
              <a:srgbClr val="005184"/>
            </a:solidFill>
          </p:grpSpPr>
          <p:sp>
            <p:nvSpPr>
              <p:cNvPr id="9" name="Vrije vorm 8">
                <a:extLst>
                  <a:ext uri="{FF2B5EF4-FFF2-40B4-BE49-F238E27FC236}">
                    <a16:creationId xmlns:a16="http://schemas.microsoft.com/office/drawing/2014/main" id="{1BA87E50-661B-E70E-4C78-EA9D54D11353}"/>
                  </a:ext>
                </a:extLst>
              </p:cNvPr>
              <p:cNvSpPr/>
              <p:nvPr/>
            </p:nvSpPr>
            <p:spPr>
              <a:xfrm>
                <a:off x="2582296" y="3713413"/>
                <a:ext cx="134921" cy="179405"/>
              </a:xfrm>
              <a:custGeom>
                <a:avLst/>
                <a:gdLst>
                  <a:gd name="connsiteX0" fmla="*/ 73266 w 134921"/>
                  <a:gd name="connsiteY0" fmla="*/ 98949 h 179405"/>
                  <a:gd name="connsiteX1" fmla="*/ 45137 w 134921"/>
                  <a:gd name="connsiteY1" fmla="*/ 91325 h 179405"/>
                  <a:gd name="connsiteX2" fmla="*/ 15045 w 134921"/>
                  <a:gd name="connsiteY2" fmla="*/ 75807 h 179405"/>
                  <a:gd name="connsiteX3" fmla="*/ 3925 w 134921"/>
                  <a:gd name="connsiteY3" fmla="*/ 47528 h 179405"/>
                  <a:gd name="connsiteX4" fmla="*/ 20197 w 134921"/>
                  <a:gd name="connsiteY4" fmla="*/ 13518 h 179405"/>
                  <a:gd name="connsiteX5" fmla="*/ 63944 w 134921"/>
                  <a:gd name="connsiteY5" fmla="*/ 0 h 179405"/>
                  <a:gd name="connsiteX6" fmla="*/ 106792 w 134921"/>
                  <a:gd name="connsiteY6" fmla="*/ 12328 h 179405"/>
                  <a:gd name="connsiteX7" fmla="*/ 126253 w 134921"/>
                  <a:gd name="connsiteY7" fmla="*/ 49150 h 179405"/>
                  <a:gd name="connsiteX8" fmla="*/ 101722 w 134921"/>
                  <a:gd name="connsiteY8" fmla="*/ 49150 h 179405"/>
                  <a:gd name="connsiteX9" fmla="*/ 90356 w 134921"/>
                  <a:gd name="connsiteY9" fmla="*/ 28225 h 179405"/>
                  <a:gd name="connsiteX10" fmla="*/ 64271 w 134921"/>
                  <a:gd name="connsiteY10" fmla="*/ 20925 h 179405"/>
                  <a:gd name="connsiteX11" fmla="*/ 38677 w 134921"/>
                  <a:gd name="connsiteY11" fmla="*/ 28062 h 179405"/>
                  <a:gd name="connsiteX12" fmla="*/ 29110 w 134921"/>
                  <a:gd name="connsiteY12" fmla="*/ 47203 h 179405"/>
                  <a:gd name="connsiteX13" fmla="*/ 36142 w 134921"/>
                  <a:gd name="connsiteY13" fmla="*/ 62505 h 179405"/>
                  <a:gd name="connsiteX14" fmla="*/ 57239 w 134921"/>
                  <a:gd name="connsiteY14" fmla="*/ 71373 h 179405"/>
                  <a:gd name="connsiteX15" fmla="*/ 87004 w 134921"/>
                  <a:gd name="connsiteY15" fmla="*/ 79970 h 179405"/>
                  <a:gd name="connsiteX16" fmla="*/ 122737 w 134921"/>
                  <a:gd name="connsiteY16" fmla="*/ 96354 h 179405"/>
                  <a:gd name="connsiteX17" fmla="*/ 134921 w 134921"/>
                  <a:gd name="connsiteY17" fmla="*/ 127498 h 179405"/>
                  <a:gd name="connsiteX18" fmla="*/ 117177 w 134921"/>
                  <a:gd name="connsiteY18" fmla="*/ 165023 h 179405"/>
                  <a:gd name="connsiteX19" fmla="*/ 69341 w 134921"/>
                  <a:gd name="connsiteY19" fmla="*/ 179406 h 179405"/>
                  <a:gd name="connsiteX20" fmla="*/ 20770 w 134921"/>
                  <a:gd name="connsiteY20" fmla="*/ 165131 h 179405"/>
                  <a:gd name="connsiteX21" fmla="*/ 0 w 134921"/>
                  <a:gd name="connsiteY21" fmla="*/ 120523 h 179405"/>
                  <a:gd name="connsiteX22" fmla="*/ 24695 w 134921"/>
                  <a:gd name="connsiteY22" fmla="*/ 120523 h 179405"/>
                  <a:gd name="connsiteX23" fmla="*/ 37206 w 134921"/>
                  <a:gd name="connsiteY23" fmla="*/ 148748 h 179405"/>
                  <a:gd name="connsiteX24" fmla="*/ 69341 w 134921"/>
                  <a:gd name="connsiteY24" fmla="*/ 158481 h 179405"/>
                  <a:gd name="connsiteX25" fmla="*/ 99188 w 134921"/>
                  <a:gd name="connsiteY25" fmla="*/ 150099 h 179405"/>
                  <a:gd name="connsiteX26" fmla="*/ 109736 w 134921"/>
                  <a:gd name="connsiteY26" fmla="*/ 128147 h 179405"/>
                  <a:gd name="connsiteX27" fmla="*/ 101150 w 134921"/>
                  <a:gd name="connsiteY27" fmla="*/ 109817 h 179405"/>
                  <a:gd name="connsiteX28" fmla="*/ 73266 w 134921"/>
                  <a:gd name="connsiteY28" fmla="*/ 98949 h 17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4921" h="179405">
                    <a:moveTo>
                      <a:pt x="73266" y="98949"/>
                    </a:moveTo>
                    <a:lnTo>
                      <a:pt x="45137" y="91325"/>
                    </a:lnTo>
                    <a:cubicBezTo>
                      <a:pt x="32490" y="88297"/>
                      <a:pt x="22459" y="83106"/>
                      <a:pt x="15045" y="75807"/>
                    </a:cubicBezTo>
                    <a:cubicBezTo>
                      <a:pt x="7632" y="68507"/>
                      <a:pt x="3925" y="59099"/>
                      <a:pt x="3925" y="47528"/>
                    </a:cubicBezTo>
                    <a:cubicBezTo>
                      <a:pt x="3925" y="33902"/>
                      <a:pt x="9349" y="22547"/>
                      <a:pt x="20197" y="13518"/>
                    </a:cubicBezTo>
                    <a:cubicBezTo>
                      <a:pt x="31045" y="4488"/>
                      <a:pt x="45627" y="0"/>
                      <a:pt x="63944" y="0"/>
                    </a:cubicBezTo>
                    <a:cubicBezTo>
                      <a:pt x="80189" y="0"/>
                      <a:pt x="94472" y="4109"/>
                      <a:pt x="106792" y="12328"/>
                    </a:cubicBezTo>
                    <a:cubicBezTo>
                      <a:pt x="119439" y="20439"/>
                      <a:pt x="125926" y="32713"/>
                      <a:pt x="126253" y="49150"/>
                    </a:cubicBezTo>
                    <a:lnTo>
                      <a:pt x="101722" y="49150"/>
                    </a:lnTo>
                    <a:cubicBezTo>
                      <a:pt x="101286" y="40066"/>
                      <a:pt x="97498" y="33091"/>
                      <a:pt x="90356" y="28225"/>
                    </a:cubicBezTo>
                    <a:cubicBezTo>
                      <a:pt x="83215" y="23359"/>
                      <a:pt x="74520" y="20925"/>
                      <a:pt x="64271" y="20925"/>
                    </a:cubicBezTo>
                    <a:cubicBezTo>
                      <a:pt x="53587" y="20925"/>
                      <a:pt x="45055" y="23304"/>
                      <a:pt x="38677" y="28062"/>
                    </a:cubicBezTo>
                    <a:cubicBezTo>
                      <a:pt x="32299" y="32821"/>
                      <a:pt x="29110" y="39201"/>
                      <a:pt x="29110" y="47203"/>
                    </a:cubicBezTo>
                    <a:cubicBezTo>
                      <a:pt x="29110" y="53692"/>
                      <a:pt x="31454" y="58774"/>
                      <a:pt x="36142" y="62505"/>
                    </a:cubicBezTo>
                    <a:cubicBezTo>
                      <a:pt x="40831" y="66237"/>
                      <a:pt x="47863" y="69210"/>
                      <a:pt x="57239" y="71373"/>
                    </a:cubicBezTo>
                    <a:lnTo>
                      <a:pt x="87004" y="79970"/>
                    </a:lnTo>
                    <a:cubicBezTo>
                      <a:pt x="102703" y="83539"/>
                      <a:pt x="114615" y="89000"/>
                      <a:pt x="122737" y="96354"/>
                    </a:cubicBezTo>
                    <a:cubicBezTo>
                      <a:pt x="130860" y="103707"/>
                      <a:pt x="134921" y="114089"/>
                      <a:pt x="134921" y="127498"/>
                    </a:cubicBezTo>
                    <a:cubicBezTo>
                      <a:pt x="134921" y="142962"/>
                      <a:pt x="129006" y="155453"/>
                      <a:pt x="117177" y="165023"/>
                    </a:cubicBezTo>
                    <a:cubicBezTo>
                      <a:pt x="105347" y="174594"/>
                      <a:pt x="89402" y="179406"/>
                      <a:pt x="69341" y="179406"/>
                    </a:cubicBezTo>
                    <a:cubicBezTo>
                      <a:pt x="49934" y="179406"/>
                      <a:pt x="33744" y="174648"/>
                      <a:pt x="20770" y="165131"/>
                    </a:cubicBezTo>
                    <a:cubicBezTo>
                      <a:pt x="7904" y="155723"/>
                      <a:pt x="981" y="140853"/>
                      <a:pt x="0" y="120523"/>
                    </a:cubicBezTo>
                    <a:lnTo>
                      <a:pt x="24695" y="120523"/>
                    </a:lnTo>
                    <a:cubicBezTo>
                      <a:pt x="24804" y="132852"/>
                      <a:pt x="28974" y="142260"/>
                      <a:pt x="37206" y="148748"/>
                    </a:cubicBezTo>
                    <a:cubicBezTo>
                      <a:pt x="45437" y="155237"/>
                      <a:pt x="56149" y="158481"/>
                      <a:pt x="69341" y="158481"/>
                    </a:cubicBezTo>
                    <a:cubicBezTo>
                      <a:pt x="82207" y="158481"/>
                      <a:pt x="92155" y="155669"/>
                      <a:pt x="99188" y="150099"/>
                    </a:cubicBezTo>
                    <a:cubicBezTo>
                      <a:pt x="106220" y="144530"/>
                      <a:pt x="109736" y="137231"/>
                      <a:pt x="109736" y="128147"/>
                    </a:cubicBezTo>
                    <a:cubicBezTo>
                      <a:pt x="109736" y="120144"/>
                      <a:pt x="106874" y="114035"/>
                      <a:pt x="101150" y="109817"/>
                    </a:cubicBezTo>
                    <a:cubicBezTo>
                      <a:pt x="95426" y="105600"/>
                      <a:pt x="86131" y="101977"/>
                      <a:pt x="73266" y="98949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10" name="Vrije vorm 9">
                <a:extLst>
                  <a:ext uri="{FF2B5EF4-FFF2-40B4-BE49-F238E27FC236}">
                    <a16:creationId xmlns:a16="http://schemas.microsoft.com/office/drawing/2014/main" id="{CABB10EF-C59E-05BC-C0DA-84839644B6C1}"/>
                  </a:ext>
                </a:extLst>
              </p:cNvPr>
              <p:cNvSpPr/>
              <p:nvPr/>
            </p:nvSpPr>
            <p:spPr>
              <a:xfrm>
                <a:off x="2741912" y="3713413"/>
                <a:ext cx="176134" cy="179405"/>
              </a:xfrm>
              <a:custGeom>
                <a:avLst/>
                <a:gdLst>
                  <a:gd name="connsiteX0" fmla="*/ 152093 w 176134"/>
                  <a:gd name="connsiteY0" fmla="*/ 174377 h 179405"/>
                  <a:gd name="connsiteX1" fmla="*/ 152093 w 176134"/>
                  <a:gd name="connsiteY1" fmla="*/ 147126 h 179405"/>
                  <a:gd name="connsiteX2" fmla="*/ 150622 w 176134"/>
                  <a:gd name="connsiteY2" fmla="*/ 147126 h 179405"/>
                  <a:gd name="connsiteX3" fmla="*/ 85696 w 176134"/>
                  <a:gd name="connsiteY3" fmla="*/ 179405 h 179405"/>
                  <a:gd name="connsiteX4" fmla="*/ 25022 w 176134"/>
                  <a:gd name="connsiteY4" fmla="*/ 154101 h 179405"/>
                  <a:gd name="connsiteX5" fmla="*/ 0 w 176134"/>
                  <a:gd name="connsiteY5" fmla="*/ 89703 h 179405"/>
                  <a:gd name="connsiteX6" fmla="*/ 24695 w 176134"/>
                  <a:gd name="connsiteY6" fmla="*/ 25467 h 179405"/>
                  <a:gd name="connsiteX7" fmla="*/ 85696 w 176134"/>
                  <a:gd name="connsiteY7" fmla="*/ 0 h 179405"/>
                  <a:gd name="connsiteX8" fmla="*/ 149313 w 176134"/>
                  <a:gd name="connsiteY8" fmla="*/ 31793 h 179405"/>
                  <a:gd name="connsiteX9" fmla="*/ 150948 w 176134"/>
                  <a:gd name="connsiteY9" fmla="*/ 31793 h 179405"/>
                  <a:gd name="connsiteX10" fmla="*/ 150948 w 176134"/>
                  <a:gd name="connsiteY10" fmla="*/ 5029 h 179405"/>
                  <a:gd name="connsiteX11" fmla="*/ 176134 w 176134"/>
                  <a:gd name="connsiteY11" fmla="*/ 5029 h 179405"/>
                  <a:gd name="connsiteX12" fmla="*/ 176134 w 176134"/>
                  <a:gd name="connsiteY12" fmla="*/ 174377 h 179405"/>
                  <a:gd name="connsiteX13" fmla="*/ 152093 w 176134"/>
                  <a:gd name="connsiteY13" fmla="*/ 174377 h 179405"/>
                  <a:gd name="connsiteX14" fmla="*/ 89457 w 176134"/>
                  <a:gd name="connsiteY14" fmla="*/ 158481 h 179405"/>
                  <a:gd name="connsiteX15" fmla="*/ 134267 w 176134"/>
                  <a:gd name="connsiteY15" fmla="*/ 139178 h 179405"/>
                  <a:gd name="connsiteX16" fmla="*/ 152420 w 176134"/>
                  <a:gd name="connsiteY16" fmla="*/ 89703 h 179405"/>
                  <a:gd name="connsiteX17" fmla="*/ 134267 w 176134"/>
                  <a:gd name="connsiteY17" fmla="*/ 40553 h 179405"/>
                  <a:gd name="connsiteX18" fmla="*/ 89457 w 176134"/>
                  <a:gd name="connsiteY18" fmla="*/ 21250 h 179405"/>
                  <a:gd name="connsiteX19" fmla="*/ 43829 w 176134"/>
                  <a:gd name="connsiteY19" fmla="*/ 40553 h 179405"/>
                  <a:gd name="connsiteX20" fmla="*/ 25349 w 176134"/>
                  <a:gd name="connsiteY20" fmla="*/ 89703 h 179405"/>
                  <a:gd name="connsiteX21" fmla="*/ 43829 w 176134"/>
                  <a:gd name="connsiteY21" fmla="*/ 139178 h 179405"/>
                  <a:gd name="connsiteX22" fmla="*/ 89457 w 176134"/>
                  <a:gd name="connsiteY22" fmla="*/ 158481 h 17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6134" h="179405">
                    <a:moveTo>
                      <a:pt x="152093" y="174377"/>
                    </a:moveTo>
                    <a:lnTo>
                      <a:pt x="152093" y="147126"/>
                    </a:lnTo>
                    <a:lnTo>
                      <a:pt x="150622" y="147126"/>
                    </a:lnTo>
                    <a:cubicBezTo>
                      <a:pt x="134922" y="168646"/>
                      <a:pt x="113280" y="179405"/>
                      <a:pt x="85696" y="179405"/>
                    </a:cubicBezTo>
                    <a:cubicBezTo>
                      <a:pt x="61927" y="179405"/>
                      <a:pt x="41703" y="170971"/>
                      <a:pt x="25022" y="154101"/>
                    </a:cubicBezTo>
                    <a:cubicBezTo>
                      <a:pt x="8341" y="137231"/>
                      <a:pt x="0" y="115765"/>
                      <a:pt x="0" y="89703"/>
                    </a:cubicBezTo>
                    <a:cubicBezTo>
                      <a:pt x="0" y="63857"/>
                      <a:pt x="8232" y="42445"/>
                      <a:pt x="24695" y="25467"/>
                    </a:cubicBezTo>
                    <a:cubicBezTo>
                      <a:pt x="41485" y="8489"/>
                      <a:pt x="61819" y="0"/>
                      <a:pt x="85696" y="0"/>
                    </a:cubicBezTo>
                    <a:cubicBezTo>
                      <a:pt x="113388" y="0"/>
                      <a:pt x="134594" y="10598"/>
                      <a:pt x="149313" y="31793"/>
                    </a:cubicBezTo>
                    <a:lnTo>
                      <a:pt x="150948" y="31793"/>
                    </a:lnTo>
                    <a:lnTo>
                      <a:pt x="150948" y="5029"/>
                    </a:lnTo>
                    <a:lnTo>
                      <a:pt x="176134" y="5029"/>
                    </a:lnTo>
                    <a:lnTo>
                      <a:pt x="176134" y="174377"/>
                    </a:lnTo>
                    <a:lnTo>
                      <a:pt x="152093" y="174377"/>
                    </a:lnTo>
                    <a:close/>
                    <a:moveTo>
                      <a:pt x="89457" y="158481"/>
                    </a:moveTo>
                    <a:cubicBezTo>
                      <a:pt x="107337" y="158481"/>
                      <a:pt x="122274" y="152046"/>
                      <a:pt x="134267" y="139178"/>
                    </a:cubicBezTo>
                    <a:cubicBezTo>
                      <a:pt x="146369" y="126200"/>
                      <a:pt x="152420" y="109709"/>
                      <a:pt x="152420" y="89703"/>
                    </a:cubicBezTo>
                    <a:cubicBezTo>
                      <a:pt x="152420" y="69913"/>
                      <a:pt x="146369" y="53530"/>
                      <a:pt x="134267" y="40553"/>
                    </a:cubicBezTo>
                    <a:cubicBezTo>
                      <a:pt x="122274" y="27684"/>
                      <a:pt x="107337" y="21250"/>
                      <a:pt x="89457" y="21250"/>
                    </a:cubicBezTo>
                    <a:cubicBezTo>
                      <a:pt x="71358" y="21250"/>
                      <a:pt x="56149" y="27684"/>
                      <a:pt x="43829" y="40553"/>
                    </a:cubicBezTo>
                    <a:cubicBezTo>
                      <a:pt x="31509" y="53097"/>
                      <a:pt x="25349" y="69481"/>
                      <a:pt x="25349" y="89703"/>
                    </a:cubicBezTo>
                    <a:cubicBezTo>
                      <a:pt x="25349" y="109817"/>
                      <a:pt x="31509" y="126309"/>
                      <a:pt x="43829" y="139178"/>
                    </a:cubicBezTo>
                    <a:cubicBezTo>
                      <a:pt x="56149" y="152046"/>
                      <a:pt x="71358" y="158481"/>
                      <a:pt x="89457" y="158481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11" name="Vrije vorm 10">
                <a:extLst>
                  <a:ext uri="{FF2B5EF4-FFF2-40B4-BE49-F238E27FC236}">
                    <a16:creationId xmlns:a16="http://schemas.microsoft.com/office/drawing/2014/main" id="{640558F1-F1BA-47EC-7E4B-C5F545D8FFE3}"/>
                  </a:ext>
                </a:extLst>
              </p:cNvPr>
              <p:cNvSpPr/>
              <p:nvPr/>
            </p:nvSpPr>
            <p:spPr>
              <a:xfrm>
                <a:off x="2963509" y="3713413"/>
                <a:ext cx="244821" cy="174377"/>
              </a:xfrm>
              <a:custGeom>
                <a:avLst/>
                <a:gdLst>
                  <a:gd name="connsiteX0" fmla="*/ 0 w 244821"/>
                  <a:gd name="connsiteY0" fmla="*/ 174377 h 174377"/>
                  <a:gd name="connsiteX1" fmla="*/ 0 w 244821"/>
                  <a:gd name="connsiteY1" fmla="*/ 5029 h 174377"/>
                  <a:gd name="connsiteX2" fmla="*/ 24531 w 244821"/>
                  <a:gd name="connsiteY2" fmla="*/ 5029 h 174377"/>
                  <a:gd name="connsiteX3" fmla="*/ 24531 w 244821"/>
                  <a:gd name="connsiteY3" fmla="*/ 28549 h 174377"/>
                  <a:gd name="connsiteX4" fmla="*/ 26167 w 244821"/>
                  <a:gd name="connsiteY4" fmla="*/ 28549 h 174377"/>
                  <a:gd name="connsiteX5" fmla="*/ 81444 w 244821"/>
                  <a:gd name="connsiteY5" fmla="*/ 0 h 174377"/>
                  <a:gd name="connsiteX6" fmla="*/ 130015 w 244821"/>
                  <a:gd name="connsiteY6" fmla="*/ 34227 h 174377"/>
                  <a:gd name="connsiteX7" fmla="*/ 130670 w 244821"/>
                  <a:gd name="connsiteY7" fmla="*/ 34227 h 174377"/>
                  <a:gd name="connsiteX8" fmla="*/ 188236 w 244821"/>
                  <a:gd name="connsiteY8" fmla="*/ 0 h 174377"/>
                  <a:gd name="connsiteX9" fmla="*/ 230675 w 244821"/>
                  <a:gd name="connsiteY9" fmla="*/ 16113 h 174377"/>
                  <a:gd name="connsiteX10" fmla="*/ 244821 w 244821"/>
                  <a:gd name="connsiteY10" fmla="*/ 60830 h 174377"/>
                  <a:gd name="connsiteX11" fmla="*/ 244821 w 244821"/>
                  <a:gd name="connsiteY11" fmla="*/ 174377 h 174377"/>
                  <a:gd name="connsiteX12" fmla="*/ 219799 w 244821"/>
                  <a:gd name="connsiteY12" fmla="*/ 174377 h 174377"/>
                  <a:gd name="connsiteX13" fmla="*/ 219799 w 244821"/>
                  <a:gd name="connsiteY13" fmla="*/ 62127 h 174377"/>
                  <a:gd name="connsiteX14" fmla="*/ 210559 w 244821"/>
                  <a:gd name="connsiteY14" fmla="*/ 31793 h 174377"/>
                  <a:gd name="connsiteX15" fmla="*/ 183984 w 244821"/>
                  <a:gd name="connsiteY15" fmla="*/ 21250 h 174377"/>
                  <a:gd name="connsiteX16" fmla="*/ 148823 w 244821"/>
                  <a:gd name="connsiteY16" fmla="*/ 37147 h 174377"/>
                  <a:gd name="connsiteX17" fmla="*/ 135412 w 244821"/>
                  <a:gd name="connsiteY17" fmla="*/ 74131 h 174377"/>
                  <a:gd name="connsiteX18" fmla="*/ 135412 w 244821"/>
                  <a:gd name="connsiteY18" fmla="*/ 174377 h 174377"/>
                  <a:gd name="connsiteX19" fmla="*/ 110227 w 244821"/>
                  <a:gd name="connsiteY19" fmla="*/ 174377 h 174377"/>
                  <a:gd name="connsiteX20" fmla="*/ 110227 w 244821"/>
                  <a:gd name="connsiteY20" fmla="*/ 68129 h 174377"/>
                  <a:gd name="connsiteX21" fmla="*/ 74739 w 244821"/>
                  <a:gd name="connsiteY21" fmla="*/ 21250 h 174377"/>
                  <a:gd name="connsiteX22" fmla="*/ 39577 w 244821"/>
                  <a:gd name="connsiteY22" fmla="*/ 37471 h 174377"/>
                  <a:gd name="connsiteX23" fmla="*/ 25186 w 244821"/>
                  <a:gd name="connsiteY23" fmla="*/ 74455 h 174377"/>
                  <a:gd name="connsiteX24" fmla="*/ 25186 w 244821"/>
                  <a:gd name="connsiteY24" fmla="*/ 174377 h 174377"/>
                  <a:gd name="connsiteX25" fmla="*/ 0 w 244821"/>
                  <a:gd name="connsiteY25" fmla="*/ 174377 h 17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4821" h="174377">
                    <a:moveTo>
                      <a:pt x="0" y="174377"/>
                    </a:moveTo>
                    <a:lnTo>
                      <a:pt x="0" y="5029"/>
                    </a:lnTo>
                    <a:lnTo>
                      <a:pt x="24531" y="5029"/>
                    </a:lnTo>
                    <a:lnTo>
                      <a:pt x="24531" y="28549"/>
                    </a:lnTo>
                    <a:lnTo>
                      <a:pt x="26167" y="28549"/>
                    </a:lnTo>
                    <a:cubicBezTo>
                      <a:pt x="39904" y="9517"/>
                      <a:pt x="58330" y="0"/>
                      <a:pt x="81444" y="0"/>
                    </a:cubicBezTo>
                    <a:cubicBezTo>
                      <a:pt x="106847" y="0"/>
                      <a:pt x="123037" y="11409"/>
                      <a:pt x="130015" y="34227"/>
                    </a:cubicBezTo>
                    <a:lnTo>
                      <a:pt x="130670" y="34227"/>
                    </a:lnTo>
                    <a:cubicBezTo>
                      <a:pt x="143426" y="11409"/>
                      <a:pt x="162615" y="0"/>
                      <a:pt x="188236" y="0"/>
                    </a:cubicBezTo>
                    <a:cubicBezTo>
                      <a:pt x="207098" y="0"/>
                      <a:pt x="221244" y="5353"/>
                      <a:pt x="230675" y="16113"/>
                    </a:cubicBezTo>
                    <a:cubicBezTo>
                      <a:pt x="240106" y="26873"/>
                      <a:pt x="244821" y="41796"/>
                      <a:pt x="244821" y="60830"/>
                    </a:cubicBezTo>
                    <a:lnTo>
                      <a:pt x="244821" y="174377"/>
                    </a:lnTo>
                    <a:lnTo>
                      <a:pt x="219799" y="174377"/>
                    </a:lnTo>
                    <a:lnTo>
                      <a:pt x="219799" y="62127"/>
                    </a:lnTo>
                    <a:cubicBezTo>
                      <a:pt x="219799" y="48934"/>
                      <a:pt x="216719" y="38823"/>
                      <a:pt x="210559" y="31793"/>
                    </a:cubicBezTo>
                    <a:cubicBezTo>
                      <a:pt x="204399" y="24765"/>
                      <a:pt x="195541" y="21250"/>
                      <a:pt x="183984" y="21250"/>
                    </a:cubicBezTo>
                    <a:cubicBezTo>
                      <a:pt x="169483" y="21250"/>
                      <a:pt x="157763" y="26549"/>
                      <a:pt x="148823" y="37147"/>
                    </a:cubicBezTo>
                    <a:cubicBezTo>
                      <a:pt x="139883" y="47744"/>
                      <a:pt x="135412" y="60073"/>
                      <a:pt x="135412" y="74131"/>
                    </a:cubicBezTo>
                    <a:lnTo>
                      <a:pt x="135412" y="174377"/>
                    </a:lnTo>
                    <a:lnTo>
                      <a:pt x="110227" y="174377"/>
                    </a:lnTo>
                    <a:lnTo>
                      <a:pt x="110227" y="68129"/>
                    </a:lnTo>
                    <a:cubicBezTo>
                      <a:pt x="110227" y="36876"/>
                      <a:pt x="98397" y="21250"/>
                      <a:pt x="74739" y="21250"/>
                    </a:cubicBezTo>
                    <a:cubicBezTo>
                      <a:pt x="60783" y="21250"/>
                      <a:pt x="49063" y="26657"/>
                      <a:pt x="39577" y="37471"/>
                    </a:cubicBezTo>
                    <a:cubicBezTo>
                      <a:pt x="29983" y="48393"/>
                      <a:pt x="25186" y="60721"/>
                      <a:pt x="25186" y="74455"/>
                    </a:cubicBezTo>
                    <a:lnTo>
                      <a:pt x="25186" y="174377"/>
                    </a:lnTo>
                    <a:lnTo>
                      <a:pt x="0" y="174377"/>
                    </a:ln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4949A1BD-162C-E08D-12F4-D95D08388D89}"/>
                  </a:ext>
                </a:extLst>
              </p:cNvPr>
              <p:cNvSpPr/>
              <p:nvPr/>
            </p:nvSpPr>
            <p:spPr>
              <a:xfrm>
                <a:off x="3243819" y="3713413"/>
                <a:ext cx="174171" cy="179405"/>
              </a:xfrm>
              <a:custGeom>
                <a:avLst/>
                <a:gdLst>
                  <a:gd name="connsiteX0" fmla="*/ 172862 w 174171"/>
                  <a:gd name="connsiteY0" fmla="*/ 97651 h 179405"/>
                  <a:gd name="connsiteX1" fmla="*/ 25349 w 174171"/>
                  <a:gd name="connsiteY1" fmla="*/ 97651 h 179405"/>
                  <a:gd name="connsiteX2" fmla="*/ 45791 w 174171"/>
                  <a:gd name="connsiteY2" fmla="*/ 142422 h 179405"/>
                  <a:gd name="connsiteX3" fmla="*/ 88312 w 174171"/>
                  <a:gd name="connsiteY3" fmla="*/ 158481 h 179405"/>
                  <a:gd name="connsiteX4" fmla="*/ 123555 w 174171"/>
                  <a:gd name="connsiteY4" fmla="*/ 148640 h 179405"/>
                  <a:gd name="connsiteX5" fmla="*/ 145388 w 174171"/>
                  <a:gd name="connsiteY5" fmla="*/ 122145 h 179405"/>
                  <a:gd name="connsiteX6" fmla="*/ 171391 w 174171"/>
                  <a:gd name="connsiteY6" fmla="*/ 122145 h 179405"/>
                  <a:gd name="connsiteX7" fmla="*/ 140481 w 174171"/>
                  <a:gd name="connsiteY7" fmla="*/ 164320 h 179405"/>
                  <a:gd name="connsiteX8" fmla="*/ 88312 w 174171"/>
                  <a:gd name="connsiteY8" fmla="*/ 179406 h 179405"/>
                  <a:gd name="connsiteX9" fmla="*/ 25349 w 174171"/>
                  <a:gd name="connsiteY9" fmla="*/ 154425 h 179405"/>
                  <a:gd name="connsiteX10" fmla="*/ 0 w 174171"/>
                  <a:gd name="connsiteY10" fmla="*/ 89703 h 179405"/>
                  <a:gd name="connsiteX11" fmla="*/ 25022 w 174171"/>
                  <a:gd name="connsiteY11" fmla="*/ 25467 h 179405"/>
                  <a:gd name="connsiteX12" fmla="*/ 88312 w 174171"/>
                  <a:gd name="connsiteY12" fmla="*/ 0 h 179405"/>
                  <a:gd name="connsiteX13" fmla="*/ 148004 w 174171"/>
                  <a:gd name="connsiteY13" fmla="*/ 22223 h 179405"/>
                  <a:gd name="connsiteX14" fmla="*/ 174171 w 174171"/>
                  <a:gd name="connsiteY14" fmla="*/ 82728 h 179405"/>
                  <a:gd name="connsiteX15" fmla="*/ 172862 w 174171"/>
                  <a:gd name="connsiteY15" fmla="*/ 97651 h 179405"/>
                  <a:gd name="connsiteX16" fmla="*/ 88312 w 174171"/>
                  <a:gd name="connsiteY16" fmla="*/ 21250 h 179405"/>
                  <a:gd name="connsiteX17" fmla="*/ 47100 w 174171"/>
                  <a:gd name="connsiteY17" fmla="*/ 36011 h 179405"/>
                  <a:gd name="connsiteX18" fmla="*/ 26167 w 174171"/>
                  <a:gd name="connsiteY18" fmla="*/ 76402 h 179405"/>
                  <a:gd name="connsiteX19" fmla="*/ 149967 w 174171"/>
                  <a:gd name="connsiteY19" fmla="*/ 76402 h 179405"/>
                  <a:gd name="connsiteX20" fmla="*/ 129197 w 174171"/>
                  <a:gd name="connsiteY20" fmla="*/ 35849 h 179405"/>
                  <a:gd name="connsiteX21" fmla="*/ 88312 w 174171"/>
                  <a:gd name="connsiteY21" fmla="*/ 21250 h 17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4171" h="179405">
                    <a:moveTo>
                      <a:pt x="172862" y="97651"/>
                    </a:moveTo>
                    <a:lnTo>
                      <a:pt x="25349" y="97651"/>
                    </a:lnTo>
                    <a:cubicBezTo>
                      <a:pt x="26984" y="116900"/>
                      <a:pt x="33798" y="131824"/>
                      <a:pt x="45791" y="142422"/>
                    </a:cubicBezTo>
                    <a:cubicBezTo>
                      <a:pt x="57893" y="153127"/>
                      <a:pt x="72067" y="158481"/>
                      <a:pt x="88312" y="158481"/>
                    </a:cubicBezTo>
                    <a:cubicBezTo>
                      <a:pt x="101832" y="158481"/>
                      <a:pt x="113579" y="155182"/>
                      <a:pt x="123555" y="148640"/>
                    </a:cubicBezTo>
                    <a:cubicBezTo>
                      <a:pt x="133531" y="142097"/>
                      <a:pt x="140809" y="133284"/>
                      <a:pt x="145388" y="122145"/>
                    </a:cubicBezTo>
                    <a:lnTo>
                      <a:pt x="171391" y="122145"/>
                    </a:lnTo>
                    <a:cubicBezTo>
                      <a:pt x="165394" y="140205"/>
                      <a:pt x="155091" y="154263"/>
                      <a:pt x="140481" y="164320"/>
                    </a:cubicBezTo>
                    <a:cubicBezTo>
                      <a:pt x="125872" y="174377"/>
                      <a:pt x="108482" y="179406"/>
                      <a:pt x="88312" y="179406"/>
                    </a:cubicBezTo>
                    <a:cubicBezTo>
                      <a:pt x="63454" y="179406"/>
                      <a:pt x="42466" y="171079"/>
                      <a:pt x="25349" y="154425"/>
                    </a:cubicBezTo>
                    <a:cubicBezTo>
                      <a:pt x="8449" y="137663"/>
                      <a:pt x="0" y="116089"/>
                      <a:pt x="0" y="89703"/>
                    </a:cubicBezTo>
                    <a:cubicBezTo>
                      <a:pt x="0" y="63749"/>
                      <a:pt x="8340" y="42337"/>
                      <a:pt x="25022" y="25467"/>
                    </a:cubicBezTo>
                    <a:cubicBezTo>
                      <a:pt x="42139" y="8489"/>
                      <a:pt x="63235" y="0"/>
                      <a:pt x="88312" y="0"/>
                    </a:cubicBezTo>
                    <a:cubicBezTo>
                      <a:pt x="111208" y="0"/>
                      <a:pt x="131105" y="7408"/>
                      <a:pt x="148004" y="22223"/>
                    </a:cubicBezTo>
                    <a:cubicBezTo>
                      <a:pt x="165449" y="36930"/>
                      <a:pt x="174171" y="57098"/>
                      <a:pt x="174171" y="82728"/>
                    </a:cubicBezTo>
                    <a:cubicBezTo>
                      <a:pt x="174171" y="89324"/>
                      <a:pt x="173735" y="94299"/>
                      <a:pt x="172862" y="97651"/>
                    </a:cubicBezTo>
                    <a:close/>
                    <a:moveTo>
                      <a:pt x="88312" y="21250"/>
                    </a:moveTo>
                    <a:cubicBezTo>
                      <a:pt x="72176" y="21250"/>
                      <a:pt x="58439" y="26170"/>
                      <a:pt x="47100" y="36011"/>
                    </a:cubicBezTo>
                    <a:cubicBezTo>
                      <a:pt x="35761" y="45852"/>
                      <a:pt x="28783" y="59315"/>
                      <a:pt x="26167" y="76402"/>
                    </a:cubicBezTo>
                    <a:lnTo>
                      <a:pt x="149967" y="76402"/>
                    </a:lnTo>
                    <a:cubicBezTo>
                      <a:pt x="148004" y="59099"/>
                      <a:pt x="141081" y="45582"/>
                      <a:pt x="129197" y="35849"/>
                    </a:cubicBezTo>
                    <a:cubicBezTo>
                      <a:pt x="117204" y="26116"/>
                      <a:pt x="103576" y="21250"/>
                      <a:pt x="88312" y="21250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049AE09D-2D5E-4673-AB63-D5787A3D9987}"/>
                  </a:ext>
                </a:extLst>
              </p:cNvPr>
              <p:cNvSpPr/>
              <p:nvPr/>
            </p:nvSpPr>
            <p:spPr>
              <a:xfrm>
                <a:off x="3453315" y="3713413"/>
                <a:ext cx="147023" cy="174377"/>
              </a:xfrm>
              <a:custGeom>
                <a:avLst/>
                <a:gdLst>
                  <a:gd name="connsiteX0" fmla="*/ 0 w 147023"/>
                  <a:gd name="connsiteY0" fmla="*/ 174377 h 174377"/>
                  <a:gd name="connsiteX1" fmla="*/ 0 w 147023"/>
                  <a:gd name="connsiteY1" fmla="*/ 5029 h 174377"/>
                  <a:gd name="connsiteX2" fmla="*/ 24531 w 147023"/>
                  <a:gd name="connsiteY2" fmla="*/ 5029 h 174377"/>
                  <a:gd name="connsiteX3" fmla="*/ 24531 w 147023"/>
                  <a:gd name="connsiteY3" fmla="*/ 29523 h 174377"/>
                  <a:gd name="connsiteX4" fmla="*/ 26167 w 147023"/>
                  <a:gd name="connsiteY4" fmla="*/ 29523 h 174377"/>
                  <a:gd name="connsiteX5" fmla="*/ 84387 w 147023"/>
                  <a:gd name="connsiteY5" fmla="*/ 0 h 174377"/>
                  <a:gd name="connsiteX6" fmla="*/ 131078 w 147023"/>
                  <a:gd name="connsiteY6" fmla="*/ 17086 h 174377"/>
                  <a:gd name="connsiteX7" fmla="*/ 147023 w 147023"/>
                  <a:gd name="connsiteY7" fmla="*/ 64722 h 174377"/>
                  <a:gd name="connsiteX8" fmla="*/ 147023 w 147023"/>
                  <a:gd name="connsiteY8" fmla="*/ 174377 h 174377"/>
                  <a:gd name="connsiteX9" fmla="*/ 122002 w 147023"/>
                  <a:gd name="connsiteY9" fmla="*/ 174377 h 174377"/>
                  <a:gd name="connsiteX10" fmla="*/ 122002 w 147023"/>
                  <a:gd name="connsiteY10" fmla="*/ 66344 h 174377"/>
                  <a:gd name="connsiteX11" fmla="*/ 110881 w 147023"/>
                  <a:gd name="connsiteY11" fmla="*/ 33145 h 174377"/>
                  <a:gd name="connsiteX12" fmla="*/ 79481 w 147023"/>
                  <a:gd name="connsiteY12" fmla="*/ 21250 h 174377"/>
                  <a:gd name="connsiteX13" fmla="*/ 41212 w 147023"/>
                  <a:gd name="connsiteY13" fmla="*/ 37146 h 174377"/>
                  <a:gd name="connsiteX14" fmla="*/ 25186 w 147023"/>
                  <a:gd name="connsiteY14" fmla="*/ 75104 h 174377"/>
                  <a:gd name="connsiteX15" fmla="*/ 25186 w 147023"/>
                  <a:gd name="connsiteY15" fmla="*/ 174377 h 174377"/>
                  <a:gd name="connsiteX16" fmla="*/ 0 w 147023"/>
                  <a:gd name="connsiteY16" fmla="*/ 174377 h 17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7023" h="174377">
                    <a:moveTo>
                      <a:pt x="0" y="174377"/>
                    </a:moveTo>
                    <a:lnTo>
                      <a:pt x="0" y="5029"/>
                    </a:lnTo>
                    <a:lnTo>
                      <a:pt x="24531" y="5029"/>
                    </a:lnTo>
                    <a:lnTo>
                      <a:pt x="24531" y="29523"/>
                    </a:lnTo>
                    <a:lnTo>
                      <a:pt x="26167" y="29523"/>
                    </a:lnTo>
                    <a:cubicBezTo>
                      <a:pt x="39904" y="9841"/>
                      <a:pt x="59311" y="0"/>
                      <a:pt x="84387" y="0"/>
                    </a:cubicBezTo>
                    <a:cubicBezTo>
                      <a:pt x="104884" y="0"/>
                      <a:pt x="120448" y="5678"/>
                      <a:pt x="131078" y="17086"/>
                    </a:cubicBezTo>
                    <a:cubicBezTo>
                      <a:pt x="141708" y="28495"/>
                      <a:pt x="147023" y="44392"/>
                      <a:pt x="147023" y="64722"/>
                    </a:cubicBezTo>
                    <a:lnTo>
                      <a:pt x="147023" y="174377"/>
                    </a:lnTo>
                    <a:lnTo>
                      <a:pt x="122002" y="174377"/>
                    </a:lnTo>
                    <a:lnTo>
                      <a:pt x="122002" y="66344"/>
                    </a:lnTo>
                    <a:cubicBezTo>
                      <a:pt x="122002" y="52178"/>
                      <a:pt x="118295" y="41094"/>
                      <a:pt x="110881" y="33145"/>
                    </a:cubicBezTo>
                    <a:cubicBezTo>
                      <a:pt x="103467" y="25197"/>
                      <a:pt x="93001" y="21250"/>
                      <a:pt x="79481" y="21250"/>
                    </a:cubicBezTo>
                    <a:cubicBezTo>
                      <a:pt x="64981" y="21250"/>
                      <a:pt x="52224" y="26548"/>
                      <a:pt x="41212" y="37146"/>
                    </a:cubicBezTo>
                    <a:cubicBezTo>
                      <a:pt x="30528" y="47312"/>
                      <a:pt x="25186" y="59964"/>
                      <a:pt x="25186" y="75104"/>
                    </a:cubicBezTo>
                    <a:lnTo>
                      <a:pt x="25186" y="174377"/>
                    </a:lnTo>
                    <a:lnTo>
                      <a:pt x="0" y="174377"/>
                    </a:ln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C6F4188F-4238-3AD5-0305-A6CFA24A66C9}"/>
                  </a:ext>
                </a:extLst>
              </p:cNvPr>
              <p:cNvSpPr/>
              <p:nvPr/>
            </p:nvSpPr>
            <p:spPr>
              <a:xfrm>
                <a:off x="3709420" y="3718442"/>
                <a:ext cx="166811" cy="169348"/>
              </a:xfrm>
              <a:custGeom>
                <a:avLst/>
                <a:gdLst>
                  <a:gd name="connsiteX0" fmla="*/ 69341 w 166811"/>
                  <a:gd name="connsiteY0" fmla="*/ 169349 h 169348"/>
                  <a:gd name="connsiteX1" fmla="*/ 0 w 166811"/>
                  <a:gd name="connsiteY1" fmla="*/ 0 h 169348"/>
                  <a:gd name="connsiteX2" fmla="*/ 28129 w 166811"/>
                  <a:gd name="connsiteY2" fmla="*/ 0 h 169348"/>
                  <a:gd name="connsiteX3" fmla="*/ 67379 w 166811"/>
                  <a:gd name="connsiteY3" fmla="*/ 101869 h 169348"/>
                  <a:gd name="connsiteX4" fmla="*/ 82751 w 166811"/>
                  <a:gd name="connsiteY4" fmla="*/ 143394 h 169348"/>
                  <a:gd name="connsiteX5" fmla="*/ 84387 w 166811"/>
                  <a:gd name="connsiteY5" fmla="*/ 143394 h 169348"/>
                  <a:gd name="connsiteX6" fmla="*/ 99596 w 166811"/>
                  <a:gd name="connsiteY6" fmla="*/ 102193 h 169348"/>
                  <a:gd name="connsiteX7" fmla="*/ 139010 w 166811"/>
                  <a:gd name="connsiteY7" fmla="*/ 0 h 169348"/>
                  <a:gd name="connsiteX8" fmla="*/ 166812 w 166811"/>
                  <a:gd name="connsiteY8" fmla="*/ 0 h 169348"/>
                  <a:gd name="connsiteX9" fmla="*/ 97470 w 166811"/>
                  <a:gd name="connsiteY9" fmla="*/ 169349 h 169348"/>
                  <a:gd name="connsiteX10" fmla="*/ 69341 w 166811"/>
                  <a:gd name="connsiteY10" fmla="*/ 169349 h 16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811" h="169348">
                    <a:moveTo>
                      <a:pt x="69341" y="169349"/>
                    </a:moveTo>
                    <a:lnTo>
                      <a:pt x="0" y="0"/>
                    </a:lnTo>
                    <a:lnTo>
                      <a:pt x="28129" y="0"/>
                    </a:lnTo>
                    <a:lnTo>
                      <a:pt x="67379" y="101869"/>
                    </a:lnTo>
                    <a:lnTo>
                      <a:pt x="82751" y="143394"/>
                    </a:lnTo>
                    <a:lnTo>
                      <a:pt x="84387" y="143394"/>
                    </a:lnTo>
                    <a:lnTo>
                      <a:pt x="99596" y="102193"/>
                    </a:lnTo>
                    <a:lnTo>
                      <a:pt x="139010" y="0"/>
                    </a:lnTo>
                    <a:lnTo>
                      <a:pt x="166812" y="0"/>
                    </a:lnTo>
                    <a:lnTo>
                      <a:pt x="97470" y="169349"/>
                    </a:lnTo>
                    <a:lnTo>
                      <a:pt x="69341" y="169349"/>
                    </a:ln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DA9D6A1C-FD55-F1E4-14C9-39D26CDC3B23}"/>
                  </a:ext>
                </a:extLst>
              </p:cNvPr>
              <p:cNvSpPr/>
              <p:nvPr/>
            </p:nvSpPr>
            <p:spPr>
              <a:xfrm>
                <a:off x="3891604" y="3713413"/>
                <a:ext cx="178750" cy="179405"/>
              </a:xfrm>
              <a:custGeom>
                <a:avLst/>
                <a:gdLst>
                  <a:gd name="connsiteX0" fmla="*/ 0 w 178750"/>
                  <a:gd name="connsiteY0" fmla="*/ 89703 h 179405"/>
                  <a:gd name="connsiteX1" fmla="*/ 25349 w 178750"/>
                  <a:gd name="connsiteY1" fmla="*/ 25954 h 179405"/>
                  <a:gd name="connsiteX2" fmla="*/ 89457 w 178750"/>
                  <a:gd name="connsiteY2" fmla="*/ 0 h 179405"/>
                  <a:gd name="connsiteX3" fmla="*/ 153075 w 178750"/>
                  <a:gd name="connsiteY3" fmla="*/ 25467 h 179405"/>
                  <a:gd name="connsiteX4" fmla="*/ 178750 w 178750"/>
                  <a:gd name="connsiteY4" fmla="*/ 89703 h 179405"/>
                  <a:gd name="connsiteX5" fmla="*/ 153075 w 178750"/>
                  <a:gd name="connsiteY5" fmla="*/ 154101 h 179405"/>
                  <a:gd name="connsiteX6" fmla="*/ 89457 w 178750"/>
                  <a:gd name="connsiteY6" fmla="*/ 179405 h 179405"/>
                  <a:gd name="connsiteX7" fmla="*/ 25349 w 178750"/>
                  <a:gd name="connsiteY7" fmla="*/ 153776 h 179405"/>
                  <a:gd name="connsiteX8" fmla="*/ 0 w 178750"/>
                  <a:gd name="connsiteY8" fmla="*/ 89703 h 179405"/>
                  <a:gd name="connsiteX9" fmla="*/ 89457 w 178750"/>
                  <a:gd name="connsiteY9" fmla="*/ 158481 h 179405"/>
                  <a:gd name="connsiteX10" fmla="*/ 134594 w 178750"/>
                  <a:gd name="connsiteY10" fmla="*/ 139178 h 179405"/>
                  <a:gd name="connsiteX11" fmla="*/ 153075 w 178750"/>
                  <a:gd name="connsiteY11" fmla="*/ 89703 h 179405"/>
                  <a:gd name="connsiteX12" fmla="*/ 134921 w 178750"/>
                  <a:gd name="connsiteY12" fmla="*/ 40553 h 179405"/>
                  <a:gd name="connsiteX13" fmla="*/ 89457 w 178750"/>
                  <a:gd name="connsiteY13" fmla="*/ 21250 h 179405"/>
                  <a:gd name="connsiteX14" fmla="*/ 43502 w 178750"/>
                  <a:gd name="connsiteY14" fmla="*/ 40553 h 179405"/>
                  <a:gd name="connsiteX15" fmla="*/ 25349 w 178750"/>
                  <a:gd name="connsiteY15" fmla="*/ 89703 h 179405"/>
                  <a:gd name="connsiteX16" fmla="*/ 43502 w 178750"/>
                  <a:gd name="connsiteY16" fmla="*/ 139178 h 179405"/>
                  <a:gd name="connsiteX17" fmla="*/ 89457 w 178750"/>
                  <a:gd name="connsiteY17" fmla="*/ 158481 h 17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8750" h="179405">
                    <a:moveTo>
                      <a:pt x="0" y="89703"/>
                    </a:moveTo>
                    <a:cubicBezTo>
                      <a:pt x="0" y="63966"/>
                      <a:pt x="8450" y="42716"/>
                      <a:pt x="25349" y="25954"/>
                    </a:cubicBezTo>
                    <a:cubicBezTo>
                      <a:pt x="42466" y="8651"/>
                      <a:pt x="63836" y="0"/>
                      <a:pt x="89457" y="0"/>
                    </a:cubicBezTo>
                    <a:cubicBezTo>
                      <a:pt x="114751" y="0"/>
                      <a:pt x="135957" y="8489"/>
                      <a:pt x="153075" y="25467"/>
                    </a:cubicBezTo>
                    <a:cubicBezTo>
                      <a:pt x="170192" y="42445"/>
                      <a:pt x="178750" y="63857"/>
                      <a:pt x="178750" y="89703"/>
                    </a:cubicBezTo>
                    <a:cubicBezTo>
                      <a:pt x="178750" y="115657"/>
                      <a:pt x="170192" y="137123"/>
                      <a:pt x="153075" y="154101"/>
                    </a:cubicBezTo>
                    <a:cubicBezTo>
                      <a:pt x="136066" y="170971"/>
                      <a:pt x="114860" y="179405"/>
                      <a:pt x="89457" y="179405"/>
                    </a:cubicBezTo>
                    <a:cubicBezTo>
                      <a:pt x="63945" y="179405"/>
                      <a:pt x="42575" y="170863"/>
                      <a:pt x="25349" y="153776"/>
                    </a:cubicBezTo>
                    <a:cubicBezTo>
                      <a:pt x="8450" y="137015"/>
                      <a:pt x="0" y="115657"/>
                      <a:pt x="0" y="89703"/>
                    </a:cubicBezTo>
                    <a:close/>
                    <a:moveTo>
                      <a:pt x="89457" y="158481"/>
                    </a:moveTo>
                    <a:cubicBezTo>
                      <a:pt x="107556" y="158481"/>
                      <a:pt x="122601" y="152046"/>
                      <a:pt x="134594" y="139178"/>
                    </a:cubicBezTo>
                    <a:cubicBezTo>
                      <a:pt x="146914" y="126308"/>
                      <a:pt x="153075" y="109817"/>
                      <a:pt x="153075" y="89703"/>
                    </a:cubicBezTo>
                    <a:cubicBezTo>
                      <a:pt x="153075" y="69589"/>
                      <a:pt x="147023" y="53205"/>
                      <a:pt x="134921" y="40553"/>
                    </a:cubicBezTo>
                    <a:cubicBezTo>
                      <a:pt x="122928" y="27684"/>
                      <a:pt x="107774" y="21250"/>
                      <a:pt x="89457" y="21250"/>
                    </a:cubicBezTo>
                    <a:cubicBezTo>
                      <a:pt x="71141" y="21250"/>
                      <a:pt x="55822" y="27684"/>
                      <a:pt x="43502" y="40553"/>
                    </a:cubicBezTo>
                    <a:cubicBezTo>
                      <a:pt x="31400" y="53205"/>
                      <a:pt x="25349" y="69588"/>
                      <a:pt x="25349" y="89703"/>
                    </a:cubicBezTo>
                    <a:cubicBezTo>
                      <a:pt x="25349" y="109709"/>
                      <a:pt x="31400" y="126200"/>
                      <a:pt x="43502" y="139178"/>
                    </a:cubicBezTo>
                    <a:cubicBezTo>
                      <a:pt x="55822" y="152046"/>
                      <a:pt x="71141" y="158481"/>
                      <a:pt x="89457" y="158481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FB1F0F70-2390-664C-3996-269CA5A3F5D1}"/>
                  </a:ext>
                </a:extLst>
              </p:cNvPr>
              <p:cNvSpPr/>
              <p:nvPr/>
            </p:nvSpPr>
            <p:spPr>
              <a:xfrm>
                <a:off x="4095867" y="3713413"/>
                <a:ext cx="178749" cy="179405"/>
              </a:xfrm>
              <a:custGeom>
                <a:avLst/>
                <a:gdLst>
                  <a:gd name="connsiteX0" fmla="*/ 0 w 178749"/>
                  <a:gd name="connsiteY0" fmla="*/ 89703 h 179405"/>
                  <a:gd name="connsiteX1" fmla="*/ 25349 w 178749"/>
                  <a:gd name="connsiteY1" fmla="*/ 25954 h 179405"/>
                  <a:gd name="connsiteX2" fmla="*/ 89457 w 178749"/>
                  <a:gd name="connsiteY2" fmla="*/ 0 h 179405"/>
                  <a:gd name="connsiteX3" fmla="*/ 153074 w 178749"/>
                  <a:gd name="connsiteY3" fmla="*/ 25467 h 179405"/>
                  <a:gd name="connsiteX4" fmla="*/ 178750 w 178749"/>
                  <a:gd name="connsiteY4" fmla="*/ 89703 h 179405"/>
                  <a:gd name="connsiteX5" fmla="*/ 153074 w 178749"/>
                  <a:gd name="connsiteY5" fmla="*/ 154101 h 179405"/>
                  <a:gd name="connsiteX6" fmla="*/ 89457 w 178749"/>
                  <a:gd name="connsiteY6" fmla="*/ 179405 h 179405"/>
                  <a:gd name="connsiteX7" fmla="*/ 25349 w 178749"/>
                  <a:gd name="connsiteY7" fmla="*/ 153776 h 179405"/>
                  <a:gd name="connsiteX8" fmla="*/ 0 w 178749"/>
                  <a:gd name="connsiteY8" fmla="*/ 89703 h 179405"/>
                  <a:gd name="connsiteX9" fmla="*/ 89457 w 178749"/>
                  <a:gd name="connsiteY9" fmla="*/ 158481 h 179405"/>
                  <a:gd name="connsiteX10" fmla="*/ 134594 w 178749"/>
                  <a:gd name="connsiteY10" fmla="*/ 139178 h 179405"/>
                  <a:gd name="connsiteX11" fmla="*/ 153074 w 178749"/>
                  <a:gd name="connsiteY11" fmla="*/ 89703 h 179405"/>
                  <a:gd name="connsiteX12" fmla="*/ 134922 w 178749"/>
                  <a:gd name="connsiteY12" fmla="*/ 40553 h 179405"/>
                  <a:gd name="connsiteX13" fmla="*/ 89457 w 178749"/>
                  <a:gd name="connsiteY13" fmla="*/ 21250 h 179405"/>
                  <a:gd name="connsiteX14" fmla="*/ 43502 w 178749"/>
                  <a:gd name="connsiteY14" fmla="*/ 40553 h 179405"/>
                  <a:gd name="connsiteX15" fmla="*/ 25349 w 178749"/>
                  <a:gd name="connsiteY15" fmla="*/ 89703 h 179405"/>
                  <a:gd name="connsiteX16" fmla="*/ 43502 w 178749"/>
                  <a:gd name="connsiteY16" fmla="*/ 139178 h 179405"/>
                  <a:gd name="connsiteX17" fmla="*/ 89457 w 178749"/>
                  <a:gd name="connsiteY17" fmla="*/ 158481 h 17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8749" h="179405">
                    <a:moveTo>
                      <a:pt x="0" y="89703"/>
                    </a:moveTo>
                    <a:cubicBezTo>
                      <a:pt x="0" y="63966"/>
                      <a:pt x="8450" y="42716"/>
                      <a:pt x="25349" y="25954"/>
                    </a:cubicBezTo>
                    <a:cubicBezTo>
                      <a:pt x="42466" y="8651"/>
                      <a:pt x="63835" y="0"/>
                      <a:pt x="89457" y="0"/>
                    </a:cubicBezTo>
                    <a:cubicBezTo>
                      <a:pt x="114751" y="0"/>
                      <a:pt x="135957" y="8489"/>
                      <a:pt x="153074" y="25467"/>
                    </a:cubicBezTo>
                    <a:cubicBezTo>
                      <a:pt x="170191" y="42445"/>
                      <a:pt x="178750" y="63857"/>
                      <a:pt x="178750" y="89703"/>
                    </a:cubicBezTo>
                    <a:cubicBezTo>
                      <a:pt x="178750" y="115657"/>
                      <a:pt x="170191" y="137123"/>
                      <a:pt x="153074" y="154101"/>
                    </a:cubicBezTo>
                    <a:cubicBezTo>
                      <a:pt x="136066" y="170971"/>
                      <a:pt x="114860" y="179405"/>
                      <a:pt x="89457" y="179405"/>
                    </a:cubicBezTo>
                    <a:cubicBezTo>
                      <a:pt x="63945" y="179405"/>
                      <a:pt x="42575" y="170863"/>
                      <a:pt x="25349" y="153776"/>
                    </a:cubicBezTo>
                    <a:cubicBezTo>
                      <a:pt x="8450" y="137015"/>
                      <a:pt x="0" y="115657"/>
                      <a:pt x="0" y="89703"/>
                    </a:cubicBezTo>
                    <a:close/>
                    <a:moveTo>
                      <a:pt x="89457" y="158481"/>
                    </a:moveTo>
                    <a:cubicBezTo>
                      <a:pt x="107556" y="158481"/>
                      <a:pt x="122601" y="152046"/>
                      <a:pt x="134594" y="139178"/>
                    </a:cubicBezTo>
                    <a:cubicBezTo>
                      <a:pt x="146914" y="126308"/>
                      <a:pt x="153074" y="109817"/>
                      <a:pt x="153074" y="89703"/>
                    </a:cubicBezTo>
                    <a:cubicBezTo>
                      <a:pt x="153074" y="69589"/>
                      <a:pt x="147023" y="53205"/>
                      <a:pt x="134922" y="40553"/>
                    </a:cubicBezTo>
                    <a:cubicBezTo>
                      <a:pt x="122928" y="27684"/>
                      <a:pt x="107773" y="21250"/>
                      <a:pt x="89457" y="21250"/>
                    </a:cubicBezTo>
                    <a:cubicBezTo>
                      <a:pt x="71140" y="21250"/>
                      <a:pt x="55822" y="27684"/>
                      <a:pt x="43502" y="40553"/>
                    </a:cubicBezTo>
                    <a:cubicBezTo>
                      <a:pt x="31400" y="53205"/>
                      <a:pt x="25349" y="69588"/>
                      <a:pt x="25349" y="89703"/>
                    </a:cubicBezTo>
                    <a:cubicBezTo>
                      <a:pt x="25349" y="109709"/>
                      <a:pt x="31400" y="126200"/>
                      <a:pt x="43502" y="139178"/>
                    </a:cubicBezTo>
                    <a:cubicBezTo>
                      <a:pt x="55822" y="152046"/>
                      <a:pt x="71140" y="158481"/>
                      <a:pt x="89457" y="158481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17" name="Vrije vorm 16">
                <a:extLst>
                  <a:ext uri="{FF2B5EF4-FFF2-40B4-BE49-F238E27FC236}">
                    <a16:creationId xmlns:a16="http://schemas.microsoft.com/office/drawing/2014/main" id="{8548ECEF-465C-E49F-6CC0-2684570304EE}"/>
                  </a:ext>
                </a:extLst>
              </p:cNvPr>
              <p:cNvSpPr/>
              <p:nvPr/>
            </p:nvSpPr>
            <p:spPr>
              <a:xfrm>
                <a:off x="4310106" y="3714386"/>
                <a:ext cx="103848" cy="173403"/>
              </a:xfrm>
              <a:custGeom>
                <a:avLst/>
                <a:gdLst>
                  <a:gd name="connsiteX0" fmla="*/ 25185 w 103848"/>
                  <a:gd name="connsiteY0" fmla="*/ 106897 h 173403"/>
                  <a:gd name="connsiteX1" fmla="*/ 25185 w 103848"/>
                  <a:gd name="connsiteY1" fmla="*/ 173404 h 173403"/>
                  <a:gd name="connsiteX2" fmla="*/ 0 w 103848"/>
                  <a:gd name="connsiteY2" fmla="*/ 173404 h 173403"/>
                  <a:gd name="connsiteX3" fmla="*/ 0 w 103848"/>
                  <a:gd name="connsiteY3" fmla="*/ 4055 h 173403"/>
                  <a:gd name="connsiteX4" fmla="*/ 23877 w 103848"/>
                  <a:gd name="connsiteY4" fmla="*/ 4055 h 173403"/>
                  <a:gd name="connsiteX5" fmla="*/ 23877 w 103848"/>
                  <a:gd name="connsiteY5" fmla="*/ 46554 h 173403"/>
                  <a:gd name="connsiteX6" fmla="*/ 25185 w 103848"/>
                  <a:gd name="connsiteY6" fmla="*/ 46554 h 173403"/>
                  <a:gd name="connsiteX7" fmla="*/ 57076 w 103848"/>
                  <a:gd name="connsiteY7" fmla="*/ 12815 h 173403"/>
                  <a:gd name="connsiteX8" fmla="*/ 103848 w 103848"/>
                  <a:gd name="connsiteY8" fmla="*/ 0 h 173403"/>
                  <a:gd name="connsiteX9" fmla="*/ 103848 w 103848"/>
                  <a:gd name="connsiteY9" fmla="*/ 24494 h 173403"/>
                  <a:gd name="connsiteX10" fmla="*/ 47591 w 103848"/>
                  <a:gd name="connsiteY10" fmla="*/ 45095 h 173403"/>
                  <a:gd name="connsiteX11" fmla="*/ 25185 w 103848"/>
                  <a:gd name="connsiteY11" fmla="*/ 106897 h 17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3848" h="173403">
                    <a:moveTo>
                      <a:pt x="25185" y="106897"/>
                    </a:moveTo>
                    <a:lnTo>
                      <a:pt x="25185" y="173404"/>
                    </a:lnTo>
                    <a:lnTo>
                      <a:pt x="0" y="173404"/>
                    </a:lnTo>
                    <a:lnTo>
                      <a:pt x="0" y="4055"/>
                    </a:lnTo>
                    <a:lnTo>
                      <a:pt x="23877" y="4055"/>
                    </a:lnTo>
                    <a:lnTo>
                      <a:pt x="23877" y="46554"/>
                    </a:lnTo>
                    <a:lnTo>
                      <a:pt x="25185" y="46554"/>
                    </a:lnTo>
                    <a:cubicBezTo>
                      <a:pt x="32381" y="31956"/>
                      <a:pt x="43011" y="20709"/>
                      <a:pt x="57076" y="12815"/>
                    </a:cubicBezTo>
                    <a:cubicBezTo>
                      <a:pt x="71140" y="4920"/>
                      <a:pt x="86731" y="649"/>
                      <a:pt x="103848" y="0"/>
                    </a:cubicBezTo>
                    <a:lnTo>
                      <a:pt x="103848" y="24494"/>
                    </a:lnTo>
                    <a:cubicBezTo>
                      <a:pt x="81171" y="24818"/>
                      <a:pt x="62418" y="31685"/>
                      <a:pt x="47591" y="45095"/>
                    </a:cubicBezTo>
                    <a:cubicBezTo>
                      <a:pt x="32654" y="58287"/>
                      <a:pt x="25185" y="78889"/>
                      <a:pt x="25185" y="106897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32B2BA77-E848-2E32-B130-3B6D638863BB}"/>
                  </a:ext>
                </a:extLst>
              </p:cNvPr>
              <p:cNvSpPr/>
              <p:nvPr/>
            </p:nvSpPr>
            <p:spPr>
              <a:xfrm>
                <a:off x="4527451" y="3713413"/>
                <a:ext cx="244821" cy="174377"/>
              </a:xfrm>
              <a:custGeom>
                <a:avLst/>
                <a:gdLst>
                  <a:gd name="connsiteX0" fmla="*/ 0 w 244821"/>
                  <a:gd name="connsiteY0" fmla="*/ 174377 h 174377"/>
                  <a:gd name="connsiteX1" fmla="*/ 0 w 244821"/>
                  <a:gd name="connsiteY1" fmla="*/ 5029 h 174377"/>
                  <a:gd name="connsiteX2" fmla="*/ 24531 w 244821"/>
                  <a:gd name="connsiteY2" fmla="*/ 5029 h 174377"/>
                  <a:gd name="connsiteX3" fmla="*/ 24531 w 244821"/>
                  <a:gd name="connsiteY3" fmla="*/ 28549 h 174377"/>
                  <a:gd name="connsiteX4" fmla="*/ 26167 w 244821"/>
                  <a:gd name="connsiteY4" fmla="*/ 28549 h 174377"/>
                  <a:gd name="connsiteX5" fmla="*/ 81444 w 244821"/>
                  <a:gd name="connsiteY5" fmla="*/ 0 h 174377"/>
                  <a:gd name="connsiteX6" fmla="*/ 130015 w 244821"/>
                  <a:gd name="connsiteY6" fmla="*/ 34227 h 174377"/>
                  <a:gd name="connsiteX7" fmla="*/ 130669 w 244821"/>
                  <a:gd name="connsiteY7" fmla="*/ 34227 h 174377"/>
                  <a:gd name="connsiteX8" fmla="*/ 188236 w 244821"/>
                  <a:gd name="connsiteY8" fmla="*/ 0 h 174377"/>
                  <a:gd name="connsiteX9" fmla="*/ 230675 w 244821"/>
                  <a:gd name="connsiteY9" fmla="*/ 16113 h 174377"/>
                  <a:gd name="connsiteX10" fmla="*/ 244821 w 244821"/>
                  <a:gd name="connsiteY10" fmla="*/ 60830 h 174377"/>
                  <a:gd name="connsiteX11" fmla="*/ 244821 w 244821"/>
                  <a:gd name="connsiteY11" fmla="*/ 174377 h 174377"/>
                  <a:gd name="connsiteX12" fmla="*/ 219799 w 244821"/>
                  <a:gd name="connsiteY12" fmla="*/ 174377 h 174377"/>
                  <a:gd name="connsiteX13" fmla="*/ 219799 w 244821"/>
                  <a:gd name="connsiteY13" fmla="*/ 62127 h 174377"/>
                  <a:gd name="connsiteX14" fmla="*/ 210559 w 244821"/>
                  <a:gd name="connsiteY14" fmla="*/ 31793 h 174377"/>
                  <a:gd name="connsiteX15" fmla="*/ 183984 w 244821"/>
                  <a:gd name="connsiteY15" fmla="*/ 21250 h 174377"/>
                  <a:gd name="connsiteX16" fmla="*/ 148823 w 244821"/>
                  <a:gd name="connsiteY16" fmla="*/ 37147 h 174377"/>
                  <a:gd name="connsiteX17" fmla="*/ 135412 w 244821"/>
                  <a:gd name="connsiteY17" fmla="*/ 74131 h 174377"/>
                  <a:gd name="connsiteX18" fmla="*/ 135412 w 244821"/>
                  <a:gd name="connsiteY18" fmla="*/ 174377 h 174377"/>
                  <a:gd name="connsiteX19" fmla="*/ 110227 w 244821"/>
                  <a:gd name="connsiteY19" fmla="*/ 174377 h 174377"/>
                  <a:gd name="connsiteX20" fmla="*/ 110227 w 244821"/>
                  <a:gd name="connsiteY20" fmla="*/ 68129 h 174377"/>
                  <a:gd name="connsiteX21" fmla="*/ 74739 w 244821"/>
                  <a:gd name="connsiteY21" fmla="*/ 21250 h 174377"/>
                  <a:gd name="connsiteX22" fmla="*/ 39578 w 244821"/>
                  <a:gd name="connsiteY22" fmla="*/ 37471 h 174377"/>
                  <a:gd name="connsiteX23" fmla="*/ 25186 w 244821"/>
                  <a:gd name="connsiteY23" fmla="*/ 74455 h 174377"/>
                  <a:gd name="connsiteX24" fmla="*/ 25186 w 244821"/>
                  <a:gd name="connsiteY24" fmla="*/ 174377 h 174377"/>
                  <a:gd name="connsiteX25" fmla="*/ 0 w 244821"/>
                  <a:gd name="connsiteY25" fmla="*/ 174377 h 17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4821" h="174377">
                    <a:moveTo>
                      <a:pt x="0" y="174377"/>
                    </a:moveTo>
                    <a:lnTo>
                      <a:pt x="0" y="5029"/>
                    </a:lnTo>
                    <a:lnTo>
                      <a:pt x="24531" y="5029"/>
                    </a:lnTo>
                    <a:lnTo>
                      <a:pt x="24531" y="28549"/>
                    </a:lnTo>
                    <a:lnTo>
                      <a:pt x="26167" y="28549"/>
                    </a:lnTo>
                    <a:cubicBezTo>
                      <a:pt x="39904" y="9517"/>
                      <a:pt x="58329" y="0"/>
                      <a:pt x="81444" y="0"/>
                    </a:cubicBezTo>
                    <a:cubicBezTo>
                      <a:pt x="106847" y="0"/>
                      <a:pt x="123038" y="11409"/>
                      <a:pt x="130015" y="34227"/>
                    </a:cubicBezTo>
                    <a:lnTo>
                      <a:pt x="130669" y="34227"/>
                    </a:lnTo>
                    <a:cubicBezTo>
                      <a:pt x="143426" y="11409"/>
                      <a:pt x="162614" y="0"/>
                      <a:pt x="188236" y="0"/>
                    </a:cubicBezTo>
                    <a:cubicBezTo>
                      <a:pt x="207097" y="0"/>
                      <a:pt x="221244" y="5353"/>
                      <a:pt x="230675" y="16113"/>
                    </a:cubicBezTo>
                    <a:cubicBezTo>
                      <a:pt x="240106" y="26873"/>
                      <a:pt x="244821" y="41796"/>
                      <a:pt x="244821" y="60830"/>
                    </a:cubicBezTo>
                    <a:lnTo>
                      <a:pt x="244821" y="174377"/>
                    </a:lnTo>
                    <a:lnTo>
                      <a:pt x="219799" y="174377"/>
                    </a:lnTo>
                    <a:lnTo>
                      <a:pt x="219799" y="62127"/>
                    </a:lnTo>
                    <a:cubicBezTo>
                      <a:pt x="219799" y="48934"/>
                      <a:pt x="216719" y="38823"/>
                      <a:pt x="210559" y="31793"/>
                    </a:cubicBezTo>
                    <a:cubicBezTo>
                      <a:pt x="204399" y="24765"/>
                      <a:pt x="195541" y="21250"/>
                      <a:pt x="183984" y="21250"/>
                    </a:cubicBezTo>
                    <a:cubicBezTo>
                      <a:pt x="169483" y="21250"/>
                      <a:pt x="157763" y="26549"/>
                      <a:pt x="148823" y="37147"/>
                    </a:cubicBezTo>
                    <a:cubicBezTo>
                      <a:pt x="139882" y="47744"/>
                      <a:pt x="135412" y="60073"/>
                      <a:pt x="135412" y="74131"/>
                    </a:cubicBezTo>
                    <a:lnTo>
                      <a:pt x="135412" y="174377"/>
                    </a:lnTo>
                    <a:lnTo>
                      <a:pt x="110227" y="174377"/>
                    </a:lnTo>
                    <a:lnTo>
                      <a:pt x="110227" y="68129"/>
                    </a:lnTo>
                    <a:cubicBezTo>
                      <a:pt x="110227" y="36876"/>
                      <a:pt x="98398" y="21250"/>
                      <a:pt x="74739" y="21250"/>
                    </a:cubicBezTo>
                    <a:cubicBezTo>
                      <a:pt x="60783" y="21250"/>
                      <a:pt x="49063" y="26657"/>
                      <a:pt x="39578" y="37471"/>
                    </a:cubicBezTo>
                    <a:cubicBezTo>
                      <a:pt x="29983" y="48393"/>
                      <a:pt x="25186" y="60721"/>
                      <a:pt x="25186" y="74455"/>
                    </a:cubicBezTo>
                    <a:lnTo>
                      <a:pt x="25186" y="174377"/>
                    </a:lnTo>
                    <a:lnTo>
                      <a:pt x="0" y="174377"/>
                    </a:ln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19" name="Vrije vorm 18">
                <a:extLst>
                  <a:ext uri="{FF2B5EF4-FFF2-40B4-BE49-F238E27FC236}">
                    <a16:creationId xmlns:a16="http://schemas.microsoft.com/office/drawing/2014/main" id="{642AD1C6-915C-74C7-4807-1B9B86A8FC1B}"/>
                  </a:ext>
                </a:extLst>
              </p:cNvPr>
              <p:cNvSpPr/>
              <p:nvPr/>
            </p:nvSpPr>
            <p:spPr>
              <a:xfrm>
                <a:off x="4807760" y="3713413"/>
                <a:ext cx="174171" cy="179405"/>
              </a:xfrm>
              <a:custGeom>
                <a:avLst/>
                <a:gdLst>
                  <a:gd name="connsiteX0" fmla="*/ 172863 w 174171"/>
                  <a:gd name="connsiteY0" fmla="*/ 97651 h 179405"/>
                  <a:gd name="connsiteX1" fmla="*/ 25349 w 174171"/>
                  <a:gd name="connsiteY1" fmla="*/ 97651 h 179405"/>
                  <a:gd name="connsiteX2" fmla="*/ 45791 w 174171"/>
                  <a:gd name="connsiteY2" fmla="*/ 142422 h 179405"/>
                  <a:gd name="connsiteX3" fmla="*/ 88312 w 174171"/>
                  <a:gd name="connsiteY3" fmla="*/ 158481 h 179405"/>
                  <a:gd name="connsiteX4" fmla="*/ 123555 w 174171"/>
                  <a:gd name="connsiteY4" fmla="*/ 148640 h 179405"/>
                  <a:gd name="connsiteX5" fmla="*/ 145388 w 174171"/>
                  <a:gd name="connsiteY5" fmla="*/ 122145 h 179405"/>
                  <a:gd name="connsiteX6" fmla="*/ 171391 w 174171"/>
                  <a:gd name="connsiteY6" fmla="*/ 122145 h 179405"/>
                  <a:gd name="connsiteX7" fmla="*/ 140482 w 174171"/>
                  <a:gd name="connsiteY7" fmla="*/ 164320 h 179405"/>
                  <a:gd name="connsiteX8" fmla="*/ 88312 w 174171"/>
                  <a:gd name="connsiteY8" fmla="*/ 179406 h 179405"/>
                  <a:gd name="connsiteX9" fmla="*/ 25349 w 174171"/>
                  <a:gd name="connsiteY9" fmla="*/ 154425 h 179405"/>
                  <a:gd name="connsiteX10" fmla="*/ 0 w 174171"/>
                  <a:gd name="connsiteY10" fmla="*/ 89703 h 179405"/>
                  <a:gd name="connsiteX11" fmla="*/ 25022 w 174171"/>
                  <a:gd name="connsiteY11" fmla="*/ 25467 h 179405"/>
                  <a:gd name="connsiteX12" fmla="*/ 88312 w 174171"/>
                  <a:gd name="connsiteY12" fmla="*/ 0 h 179405"/>
                  <a:gd name="connsiteX13" fmla="*/ 148004 w 174171"/>
                  <a:gd name="connsiteY13" fmla="*/ 22223 h 179405"/>
                  <a:gd name="connsiteX14" fmla="*/ 174171 w 174171"/>
                  <a:gd name="connsiteY14" fmla="*/ 82728 h 179405"/>
                  <a:gd name="connsiteX15" fmla="*/ 172863 w 174171"/>
                  <a:gd name="connsiteY15" fmla="*/ 97651 h 179405"/>
                  <a:gd name="connsiteX16" fmla="*/ 88312 w 174171"/>
                  <a:gd name="connsiteY16" fmla="*/ 21250 h 179405"/>
                  <a:gd name="connsiteX17" fmla="*/ 47100 w 174171"/>
                  <a:gd name="connsiteY17" fmla="*/ 36011 h 179405"/>
                  <a:gd name="connsiteX18" fmla="*/ 26166 w 174171"/>
                  <a:gd name="connsiteY18" fmla="*/ 76402 h 179405"/>
                  <a:gd name="connsiteX19" fmla="*/ 149967 w 174171"/>
                  <a:gd name="connsiteY19" fmla="*/ 76402 h 179405"/>
                  <a:gd name="connsiteX20" fmla="*/ 129198 w 174171"/>
                  <a:gd name="connsiteY20" fmla="*/ 35849 h 179405"/>
                  <a:gd name="connsiteX21" fmla="*/ 88312 w 174171"/>
                  <a:gd name="connsiteY21" fmla="*/ 21250 h 17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4171" h="179405">
                    <a:moveTo>
                      <a:pt x="172863" y="97651"/>
                    </a:moveTo>
                    <a:lnTo>
                      <a:pt x="25349" y="97651"/>
                    </a:lnTo>
                    <a:cubicBezTo>
                      <a:pt x="26984" y="116900"/>
                      <a:pt x="33798" y="131824"/>
                      <a:pt x="45791" y="142422"/>
                    </a:cubicBezTo>
                    <a:cubicBezTo>
                      <a:pt x="57893" y="153127"/>
                      <a:pt x="72067" y="158481"/>
                      <a:pt x="88312" y="158481"/>
                    </a:cubicBezTo>
                    <a:cubicBezTo>
                      <a:pt x="101831" y="158481"/>
                      <a:pt x="113579" y="155182"/>
                      <a:pt x="123555" y="148640"/>
                    </a:cubicBezTo>
                    <a:cubicBezTo>
                      <a:pt x="133531" y="142097"/>
                      <a:pt x="140808" y="133284"/>
                      <a:pt x="145388" y="122145"/>
                    </a:cubicBezTo>
                    <a:lnTo>
                      <a:pt x="171391" y="122145"/>
                    </a:lnTo>
                    <a:cubicBezTo>
                      <a:pt x="165394" y="140205"/>
                      <a:pt x="155091" y="154263"/>
                      <a:pt x="140482" y="164320"/>
                    </a:cubicBezTo>
                    <a:cubicBezTo>
                      <a:pt x="125872" y="174377"/>
                      <a:pt x="108482" y="179406"/>
                      <a:pt x="88312" y="179406"/>
                    </a:cubicBezTo>
                    <a:cubicBezTo>
                      <a:pt x="63454" y="179406"/>
                      <a:pt x="42466" y="171079"/>
                      <a:pt x="25349" y="154425"/>
                    </a:cubicBezTo>
                    <a:cubicBezTo>
                      <a:pt x="8449" y="137663"/>
                      <a:pt x="0" y="116089"/>
                      <a:pt x="0" y="89703"/>
                    </a:cubicBezTo>
                    <a:cubicBezTo>
                      <a:pt x="0" y="63749"/>
                      <a:pt x="8341" y="42337"/>
                      <a:pt x="25022" y="25467"/>
                    </a:cubicBezTo>
                    <a:cubicBezTo>
                      <a:pt x="42139" y="8489"/>
                      <a:pt x="63236" y="0"/>
                      <a:pt x="88312" y="0"/>
                    </a:cubicBezTo>
                    <a:cubicBezTo>
                      <a:pt x="111208" y="0"/>
                      <a:pt x="131105" y="7408"/>
                      <a:pt x="148004" y="22223"/>
                    </a:cubicBezTo>
                    <a:cubicBezTo>
                      <a:pt x="165449" y="36930"/>
                      <a:pt x="174171" y="57098"/>
                      <a:pt x="174171" y="82728"/>
                    </a:cubicBezTo>
                    <a:cubicBezTo>
                      <a:pt x="174171" y="89324"/>
                      <a:pt x="173735" y="94299"/>
                      <a:pt x="172863" y="97651"/>
                    </a:cubicBezTo>
                    <a:close/>
                    <a:moveTo>
                      <a:pt x="88312" y="21250"/>
                    </a:moveTo>
                    <a:cubicBezTo>
                      <a:pt x="72176" y="21250"/>
                      <a:pt x="58439" y="26170"/>
                      <a:pt x="47100" y="36011"/>
                    </a:cubicBezTo>
                    <a:cubicBezTo>
                      <a:pt x="35761" y="45852"/>
                      <a:pt x="28783" y="59315"/>
                      <a:pt x="26166" y="76402"/>
                    </a:cubicBezTo>
                    <a:lnTo>
                      <a:pt x="149967" y="76402"/>
                    </a:lnTo>
                    <a:cubicBezTo>
                      <a:pt x="148004" y="59099"/>
                      <a:pt x="141081" y="45582"/>
                      <a:pt x="129198" y="35849"/>
                    </a:cubicBezTo>
                    <a:cubicBezTo>
                      <a:pt x="117204" y="26116"/>
                      <a:pt x="103576" y="21250"/>
                      <a:pt x="88312" y="21250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20" name="Vrije vorm 19">
                <a:extLst>
                  <a:ext uri="{FF2B5EF4-FFF2-40B4-BE49-F238E27FC236}">
                    <a16:creationId xmlns:a16="http://schemas.microsoft.com/office/drawing/2014/main" id="{6A4733BE-8081-4AA7-33E3-FFF0DC9DCC20}"/>
                  </a:ext>
                </a:extLst>
              </p:cNvPr>
              <p:cNvSpPr/>
              <p:nvPr/>
            </p:nvSpPr>
            <p:spPr>
              <a:xfrm>
                <a:off x="5006626" y="3655179"/>
                <a:ext cx="176133" cy="237638"/>
              </a:xfrm>
              <a:custGeom>
                <a:avLst/>
                <a:gdLst>
                  <a:gd name="connsiteX0" fmla="*/ 152420 w 176133"/>
                  <a:gd name="connsiteY0" fmla="*/ 232611 h 237638"/>
                  <a:gd name="connsiteX1" fmla="*/ 152420 w 176133"/>
                  <a:gd name="connsiteY1" fmla="*/ 205683 h 237638"/>
                  <a:gd name="connsiteX2" fmla="*/ 150948 w 176133"/>
                  <a:gd name="connsiteY2" fmla="*/ 205683 h 237638"/>
                  <a:gd name="connsiteX3" fmla="*/ 85695 w 176133"/>
                  <a:gd name="connsiteY3" fmla="*/ 237639 h 237638"/>
                  <a:gd name="connsiteX4" fmla="*/ 25022 w 176133"/>
                  <a:gd name="connsiteY4" fmla="*/ 212334 h 237638"/>
                  <a:gd name="connsiteX5" fmla="*/ 0 w 176133"/>
                  <a:gd name="connsiteY5" fmla="*/ 147936 h 237638"/>
                  <a:gd name="connsiteX6" fmla="*/ 24695 w 176133"/>
                  <a:gd name="connsiteY6" fmla="*/ 83701 h 237638"/>
                  <a:gd name="connsiteX7" fmla="*/ 85695 w 176133"/>
                  <a:gd name="connsiteY7" fmla="*/ 58234 h 237638"/>
                  <a:gd name="connsiteX8" fmla="*/ 149640 w 176133"/>
                  <a:gd name="connsiteY8" fmla="*/ 90351 h 237638"/>
                  <a:gd name="connsiteX9" fmla="*/ 150948 w 176133"/>
                  <a:gd name="connsiteY9" fmla="*/ 90351 h 237638"/>
                  <a:gd name="connsiteX10" fmla="*/ 150948 w 176133"/>
                  <a:gd name="connsiteY10" fmla="*/ 0 h 237638"/>
                  <a:gd name="connsiteX11" fmla="*/ 176134 w 176133"/>
                  <a:gd name="connsiteY11" fmla="*/ 0 h 237638"/>
                  <a:gd name="connsiteX12" fmla="*/ 176134 w 176133"/>
                  <a:gd name="connsiteY12" fmla="*/ 232611 h 237638"/>
                  <a:gd name="connsiteX13" fmla="*/ 152420 w 176133"/>
                  <a:gd name="connsiteY13" fmla="*/ 232611 h 237638"/>
                  <a:gd name="connsiteX14" fmla="*/ 89457 w 176133"/>
                  <a:gd name="connsiteY14" fmla="*/ 216714 h 237638"/>
                  <a:gd name="connsiteX15" fmla="*/ 134267 w 176133"/>
                  <a:gd name="connsiteY15" fmla="*/ 197411 h 237638"/>
                  <a:gd name="connsiteX16" fmla="*/ 152420 w 176133"/>
                  <a:gd name="connsiteY16" fmla="*/ 147937 h 237638"/>
                  <a:gd name="connsiteX17" fmla="*/ 134267 w 176133"/>
                  <a:gd name="connsiteY17" fmla="*/ 98786 h 237638"/>
                  <a:gd name="connsiteX18" fmla="*/ 89457 w 176133"/>
                  <a:gd name="connsiteY18" fmla="*/ 79483 h 237638"/>
                  <a:gd name="connsiteX19" fmla="*/ 43829 w 176133"/>
                  <a:gd name="connsiteY19" fmla="*/ 98786 h 237638"/>
                  <a:gd name="connsiteX20" fmla="*/ 25349 w 176133"/>
                  <a:gd name="connsiteY20" fmla="*/ 147937 h 237638"/>
                  <a:gd name="connsiteX21" fmla="*/ 43829 w 176133"/>
                  <a:gd name="connsiteY21" fmla="*/ 197411 h 237638"/>
                  <a:gd name="connsiteX22" fmla="*/ 89457 w 176133"/>
                  <a:gd name="connsiteY22" fmla="*/ 216714 h 23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6133" h="237638">
                    <a:moveTo>
                      <a:pt x="152420" y="232611"/>
                    </a:moveTo>
                    <a:lnTo>
                      <a:pt x="152420" y="205683"/>
                    </a:lnTo>
                    <a:lnTo>
                      <a:pt x="150948" y="205683"/>
                    </a:lnTo>
                    <a:cubicBezTo>
                      <a:pt x="135248" y="226987"/>
                      <a:pt x="113497" y="237639"/>
                      <a:pt x="85695" y="237639"/>
                    </a:cubicBezTo>
                    <a:cubicBezTo>
                      <a:pt x="61927" y="237639"/>
                      <a:pt x="41703" y="229204"/>
                      <a:pt x="25022" y="212334"/>
                    </a:cubicBezTo>
                    <a:cubicBezTo>
                      <a:pt x="8341" y="195464"/>
                      <a:pt x="0" y="173998"/>
                      <a:pt x="0" y="147936"/>
                    </a:cubicBezTo>
                    <a:cubicBezTo>
                      <a:pt x="0" y="122091"/>
                      <a:pt x="8232" y="100679"/>
                      <a:pt x="24695" y="83701"/>
                    </a:cubicBezTo>
                    <a:cubicBezTo>
                      <a:pt x="41485" y="66723"/>
                      <a:pt x="61818" y="58234"/>
                      <a:pt x="85695" y="58234"/>
                    </a:cubicBezTo>
                    <a:cubicBezTo>
                      <a:pt x="113716" y="58234"/>
                      <a:pt x="135030" y="68940"/>
                      <a:pt x="149640" y="90351"/>
                    </a:cubicBezTo>
                    <a:lnTo>
                      <a:pt x="150948" y="90351"/>
                    </a:lnTo>
                    <a:lnTo>
                      <a:pt x="150948" y="0"/>
                    </a:lnTo>
                    <a:lnTo>
                      <a:pt x="176134" y="0"/>
                    </a:lnTo>
                    <a:lnTo>
                      <a:pt x="176134" y="232611"/>
                    </a:lnTo>
                    <a:lnTo>
                      <a:pt x="152420" y="232611"/>
                    </a:lnTo>
                    <a:close/>
                    <a:moveTo>
                      <a:pt x="89457" y="216714"/>
                    </a:moveTo>
                    <a:cubicBezTo>
                      <a:pt x="107337" y="216714"/>
                      <a:pt x="122274" y="210280"/>
                      <a:pt x="134267" y="197411"/>
                    </a:cubicBezTo>
                    <a:cubicBezTo>
                      <a:pt x="146369" y="184434"/>
                      <a:pt x="152420" y="167942"/>
                      <a:pt x="152420" y="147937"/>
                    </a:cubicBezTo>
                    <a:cubicBezTo>
                      <a:pt x="152420" y="128147"/>
                      <a:pt x="146369" y="111763"/>
                      <a:pt x="134267" y="98786"/>
                    </a:cubicBezTo>
                    <a:cubicBezTo>
                      <a:pt x="122274" y="85918"/>
                      <a:pt x="107337" y="79483"/>
                      <a:pt x="89457" y="79483"/>
                    </a:cubicBezTo>
                    <a:cubicBezTo>
                      <a:pt x="71359" y="79483"/>
                      <a:pt x="56149" y="85918"/>
                      <a:pt x="43829" y="98786"/>
                    </a:cubicBezTo>
                    <a:cubicBezTo>
                      <a:pt x="31509" y="111330"/>
                      <a:pt x="25349" y="127714"/>
                      <a:pt x="25349" y="147937"/>
                    </a:cubicBezTo>
                    <a:cubicBezTo>
                      <a:pt x="25349" y="168051"/>
                      <a:pt x="31509" y="184542"/>
                      <a:pt x="43829" y="197411"/>
                    </a:cubicBezTo>
                    <a:cubicBezTo>
                      <a:pt x="56149" y="210280"/>
                      <a:pt x="71359" y="216714"/>
                      <a:pt x="89457" y="216714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21" name="Vrije vorm 20">
                <a:extLst>
                  <a:ext uri="{FF2B5EF4-FFF2-40B4-BE49-F238E27FC236}">
                    <a16:creationId xmlns:a16="http://schemas.microsoft.com/office/drawing/2014/main" id="{CE102E29-8840-1E0B-208E-0D7904F1891F}"/>
                  </a:ext>
                </a:extLst>
              </p:cNvPr>
              <p:cNvSpPr/>
              <p:nvPr/>
            </p:nvSpPr>
            <p:spPr>
              <a:xfrm>
                <a:off x="5223481" y="3655828"/>
                <a:ext cx="34344" cy="231962"/>
              </a:xfrm>
              <a:custGeom>
                <a:avLst/>
                <a:gdLst>
                  <a:gd name="connsiteX0" fmla="*/ 29274 w 34344"/>
                  <a:gd name="connsiteY0" fmla="*/ 29036 h 231962"/>
                  <a:gd name="connsiteX1" fmla="*/ 17172 w 34344"/>
                  <a:gd name="connsiteY1" fmla="*/ 34064 h 231962"/>
                  <a:gd name="connsiteX2" fmla="*/ 4743 w 34344"/>
                  <a:gd name="connsiteY2" fmla="*/ 29036 h 231962"/>
                  <a:gd name="connsiteX3" fmla="*/ 0 w 34344"/>
                  <a:gd name="connsiteY3" fmla="*/ 17032 h 231962"/>
                  <a:gd name="connsiteX4" fmla="*/ 4743 w 34344"/>
                  <a:gd name="connsiteY4" fmla="*/ 5028 h 231962"/>
                  <a:gd name="connsiteX5" fmla="*/ 17172 w 34344"/>
                  <a:gd name="connsiteY5" fmla="*/ 0 h 231962"/>
                  <a:gd name="connsiteX6" fmla="*/ 29274 w 34344"/>
                  <a:gd name="connsiteY6" fmla="*/ 5028 h 231962"/>
                  <a:gd name="connsiteX7" fmla="*/ 34344 w 34344"/>
                  <a:gd name="connsiteY7" fmla="*/ 17032 h 231962"/>
                  <a:gd name="connsiteX8" fmla="*/ 29274 w 34344"/>
                  <a:gd name="connsiteY8" fmla="*/ 29036 h 231962"/>
                  <a:gd name="connsiteX9" fmla="*/ 29928 w 34344"/>
                  <a:gd name="connsiteY9" fmla="*/ 62614 h 231962"/>
                  <a:gd name="connsiteX10" fmla="*/ 29928 w 34344"/>
                  <a:gd name="connsiteY10" fmla="*/ 231962 h 231962"/>
                  <a:gd name="connsiteX11" fmla="*/ 4743 w 34344"/>
                  <a:gd name="connsiteY11" fmla="*/ 231962 h 231962"/>
                  <a:gd name="connsiteX12" fmla="*/ 4743 w 34344"/>
                  <a:gd name="connsiteY12" fmla="*/ 62614 h 231962"/>
                  <a:gd name="connsiteX13" fmla="*/ 29928 w 34344"/>
                  <a:gd name="connsiteY13" fmla="*/ 62614 h 23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44" h="231962">
                    <a:moveTo>
                      <a:pt x="29274" y="29036"/>
                    </a:moveTo>
                    <a:cubicBezTo>
                      <a:pt x="26112" y="32388"/>
                      <a:pt x="22078" y="34064"/>
                      <a:pt x="17172" y="34064"/>
                    </a:cubicBezTo>
                    <a:cubicBezTo>
                      <a:pt x="12266" y="34064"/>
                      <a:pt x="8123" y="32388"/>
                      <a:pt x="4743" y="29036"/>
                    </a:cubicBezTo>
                    <a:cubicBezTo>
                      <a:pt x="1581" y="25683"/>
                      <a:pt x="0" y="21682"/>
                      <a:pt x="0" y="17032"/>
                    </a:cubicBezTo>
                    <a:cubicBezTo>
                      <a:pt x="0" y="12382"/>
                      <a:pt x="1581" y="8381"/>
                      <a:pt x="4743" y="5028"/>
                    </a:cubicBezTo>
                    <a:cubicBezTo>
                      <a:pt x="8123" y="1676"/>
                      <a:pt x="12266" y="0"/>
                      <a:pt x="17172" y="0"/>
                    </a:cubicBezTo>
                    <a:cubicBezTo>
                      <a:pt x="22078" y="0"/>
                      <a:pt x="26112" y="1676"/>
                      <a:pt x="29274" y="5028"/>
                    </a:cubicBezTo>
                    <a:cubicBezTo>
                      <a:pt x="32654" y="8381"/>
                      <a:pt x="34344" y="12382"/>
                      <a:pt x="34344" y="17032"/>
                    </a:cubicBezTo>
                    <a:cubicBezTo>
                      <a:pt x="34344" y="21682"/>
                      <a:pt x="32654" y="25683"/>
                      <a:pt x="29274" y="29036"/>
                    </a:cubicBezTo>
                    <a:close/>
                    <a:moveTo>
                      <a:pt x="29928" y="62614"/>
                    </a:moveTo>
                    <a:lnTo>
                      <a:pt x="29928" y="231962"/>
                    </a:lnTo>
                    <a:lnTo>
                      <a:pt x="4743" y="231962"/>
                    </a:lnTo>
                    <a:lnTo>
                      <a:pt x="4743" y="62614"/>
                    </a:lnTo>
                    <a:lnTo>
                      <a:pt x="29928" y="62614"/>
                    </a:ln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22" name="Vrije vorm 21">
                <a:extLst>
                  <a:ext uri="{FF2B5EF4-FFF2-40B4-BE49-F238E27FC236}">
                    <a16:creationId xmlns:a16="http://schemas.microsoft.com/office/drawing/2014/main" id="{614924FB-8E89-DD6D-59E3-83FF34487FAC}"/>
                  </a:ext>
                </a:extLst>
              </p:cNvPr>
              <p:cNvSpPr/>
              <p:nvPr/>
            </p:nvSpPr>
            <p:spPr>
              <a:xfrm>
                <a:off x="5288898" y="3713413"/>
                <a:ext cx="173189" cy="179405"/>
              </a:xfrm>
              <a:custGeom>
                <a:avLst/>
                <a:gdLst>
                  <a:gd name="connsiteX0" fmla="*/ 170410 w 173189"/>
                  <a:gd name="connsiteY0" fmla="*/ 60018 h 179405"/>
                  <a:gd name="connsiteX1" fmla="*/ 145061 w 173189"/>
                  <a:gd name="connsiteY1" fmla="*/ 60018 h 179405"/>
                  <a:gd name="connsiteX2" fmla="*/ 123801 w 173189"/>
                  <a:gd name="connsiteY2" fmla="*/ 31793 h 179405"/>
                  <a:gd name="connsiteX3" fmla="*/ 89784 w 173189"/>
                  <a:gd name="connsiteY3" fmla="*/ 21250 h 179405"/>
                  <a:gd name="connsiteX4" fmla="*/ 43829 w 173189"/>
                  <a:gd name="connsiteY4" fmla="*/ 40553 h 179405"/>
                  <a:gd name="connsiteX5" fmla="*/ 25349 w 173189"/>
                  <a:gd name="connsiteY5" fmla="*/ 89703 h 179405"/>
                  <a:gd name="connsiteX6" fmla="*/ 43829 w 173189"/>
                  <a:gd name="connsiteY6" fmla="*/ 139502 h 179405"/>
                  <a:gd name="connsiteX7" fmla="*/ 89784 w 173189"/>
                  <a:gd name="connsiteY7" fmla="*/ 158481 h 179405"/>
                  <a:gd name="connsiteX8" fmla="*/ 125600 w 173189"/>
                  <a:gd name="connsiteY8" fmla="*/ 146477 h 179405"/>
                  <a:gd name="connsiteX9" fmla="*/ 147678 w 173189"/>
                  <a:gd name="connsiteY9" fmla="*/ 113548 h 179405"/>
                  <a:gd name="connsiteX10" fmla="*/ 173190 w 173189"/>
                  <a:gd name="connsiteY10" fmla="*/ 113548 h 179405"/>
                  <a:gd name="connsiteX11" fmla="*/ 141953 w 173189"/>
                  <a:gd name="connsiteY11" fmla="*/ 163022 h 179405"/>
                  <a:gd name="connsiteX12" fmla="*/ 89784 w 173189"/>
                  <a:gd name="connsiteY12" fmla="*/ 179406 h 179405"/>
                  <a:gd name="connsiteX13" fmla="*/ 25840 w 173189"/>
                  <a:gd name="connsiteY13" fmla="*/ 154101 h 179405"/>
                  <a:gd name="connsiteX14" fmla="*/ 0 w 173189"/>
                  <a:gd name="connsiteY14" fmla="*/ 89703 h 179405"/>
                  <a:gd name="connsiteX15" fmla="*/ 25840 w 173189"/>
                  <a:gd name="connsiteY15" fmla="*/ 25467 h 179405"/>
                  <a:gd name="connsiteX16" fmla="*/ 89784 w 173189"/>
                  <a:gd name="connsiteY16" fmla="*/ 0 h 179405"/>
                  <a:gd name="connsiteX17" fmla="*/ 140645 w 173189"/>
                  <a:gd name="connsiteY17" fmla="*/ 16221 h 179405"/>
                  <a:gd name="connsiteX18" fmla="*/ 170410 w 173189"/>
                  <a:gd name="connsiteY18" fmla="*/ 60018 h 17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3189" h="179405">
                    <a:moveTo>
                      <a:pt x="170410" y="60018"/>
                    </a:moveTo>
                    <a:lnTo>
                      <a:pt x="145061" y="60018"/>
                    </a:lnTo>
                    <a:cubicBezTo>
                      <a:pt x="141136" y="48231"/>
                      <a:pt x="134049" y="38822"/>
                      <a:pt x="123801" y="31793"/>
                    </a:cubicBezTo>
                    <a:cubicBezTo>
                      <a:pt x="113552" y="24764"/>
                      <a:pt x="102213" y="21250"/>
                      <a:pt x="89784" y="21250"/>
                    </a:cubicBezTo>
                    <a:cubicBezTo>
                      <a:pt x="71467" y="21250"/>
                      <a:pt x="56149" y="27684"/>
                      <a:pt x="43829" y="40553"/>
                    </a:cubicBezTo>
                    <a:cubicBezTo>
                      <a:pt x="31509" y="53097"/>
                      <a:pt x="25349" y="69481"/>
                      <a:pt x="25349" y="89703"/>
                    </a:cubicBezTo>
                    <a:cubicBezTo>
                      <a:pt x="25349" y="110033"/>
                      <a:pt x="31509" y="126633"/>
                      <a:pt x="43829" y="139502"/>
                    </a:cubicBezTo>
                    <a:cubicBezTo>
                      <a:pt x="56259" y="152154"/>
                      <a:pt x="71576" y="158481"/>
                      <a:pt x="89784" y="158481"/>
                    </a:cubicBezTo>
                    <a:cubicBezTo>
                      <a:pt x="102431" y="158481"/>
                      <a:pt x="114370" y="154479"/>
                      <a:pt x="125600" y="146477"/>
                    </a:cubicBezTo>
                    <a:cubicBezTo>
                      <a:pt x="136503" y="138691"/>
                      <a:pt x="143862" y="127714"/>
                      <a:pt x="147678" y="113548"/>
                    </a:cubicBezTo>
                    <a:lnTo>
                      <a:pt x="173190" y="113548"/>
                    </a:lnTo>
                    <a:cubicBezTo>
                      <a:pt x="168175" y="135393"/>
                      <a:pt x="157762" y="151884"/>
                      <a:pt x="141953" y="163022"/>
                    </a:cubicBezTo>
                    <a:cubicBezTo>
                      <a:pt x="126363" y="173945"/>
                      <a:pt x="108973" y="179406"/>
                      <a:pt x="89784" y="179406"/>
                    </a:cubicBezTo>
                    <a:cubicBezTo>
                      <a:pt x="64163" y="179406"/>
                      <a:pt x="42848" y="170971"/>
                      <a:pt x="25840" y="154101"/>
                    </a:cubicBezTo>
                    <a:cubicBezTo>
                      <a:pt x="8613" y="137015"/>
                      <a:pt x="0" y="115548"/>
                      <a:pt x="0" y="89703"/>
                    </a:cubicBezTo>
                    <a:cubicBezTo>
                      <a:pt x="0" y="63965"/>
                      <a:pt x="8613" y="42553"/>
                      <a:pt x="25840" y="25467"/>
                    </a:cubicBezTo>
                    <a:cubicBezTo>
                      <a:pt x="42957" y="8489"/>
                      <a:pt x="64272" y="0"/>
                      <a:pt x="89784" y="0"/>
                    </a:cubicBezTo>
                    <a:cubicBezTo>
                      <a:pt x="108973" y="0"/>
                      <a:pt x="125927" y="5407"/>
                      <a:pt x="140645" y="16221"/>
                    </a:cubicBezTo>
                    <a:cubicBezTo>
                      <a:pt x="156127" y="27360"/>
                      <a:pt x="166049" y="41958"/>
                      <a:pt x="170410" y="60018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23" name="Vrije vorm 22">
                <a:extLst>
                  <a:ext uri="{FF2B5EF4-FFF2-40B4-BE49-F238E27FC236}">
                    <a16:creationId xmlns:a16="http://schemas.microsoft.com/office/drawing/2014/main" id="{B51F1035-6C6D-0362-F6EE-D6CC4FF20378}"/>
                  </a:ext>
                </a:extLst>
              </p:cNvPr>
              <p:cNvSpPr/>
              <p:nvPr/>
            </p:nvSpPr>
            <p:spPr>
              <a:xfrm>
                <a:off x="5487436" y="3713413"/>
                <a:ext cx="176133" cy="179405"/>
              </a:xfrm>
              <a:custGeom>
                <a:avLst/>
                <a:gdLst>
                  <a:gd name="connsiteX0" fmla="*/ 152093 w 176133"/>
                  <a:gd name="connsiteY0" fmla="*/ 174377 h 179405"/>
                  <a:gd name="connsiteX1" fmla="*/ 152093 w 176133"/>
                  <a:gd name="connsiteY1" fmla="*/ 147126 h 179405"/>
                  <a:gd name="connsiteX2" fmla="*/ 150621 w 176133"/>
                  <a:gd name="connsiteY2" fmla="*/ 147126 h 179405"/>
                  <a:gd name="connsiteX3" fmla="*/ 85695 w 176133"/>
                  <a:gd name="connsiteY3" fmla="*/ 179405 h 179405"/>
                  <a:gd name="connsiteX4" fmla="*/ 25022 w 176133"/>
                  <a:gd name="connsiteY4" fmla="*/ 154101 h 179405"/>
                  <a:gd name="connsiteX5" fmla="*/ 0 w 176133"/>
                  <a:gd name="connsiteY5" fmla="*/ 89703 h 179405"/>
                  <a:gd name="connsiteX6" fmla="*/ 24694 w 176133"/>
                  <a:gd name="connsiteY6" fmla="*/ 25467 h 179405"/>
                  <a:gd name="connsiteX7" fmla="*/ 85695 w 176133"/>
                  <a:gd name="connsiteY7" fmla="*/ 0 h 179405"/>
                  <a:gd name="connsiteX8" fmla="*/ 149313 w 176133"/>
                  <a:gd name="connsiteY8" fmla="*/ 31793 h 179405"/>
                  <a:gd name="connsiteX9" fmla="*/ 150948 w 176133"/>
                  <a:gd name="connsiteY9" fmla="*/ 31793 h 179405"/>
                  <a:gd name="connsiteX10" fmla="*/ 150948 w 176133"/>
                  <a:gd name="connsiteY10" fmla="*/ 5029 h 179405"/>
                  <a:gd name="connsiteX11" fmla="*/ 176133 w 176133"/>
                  <a:gd name="connsiteY11" fmla="*/ 5029 h 179405"/>
                  <a:gd name="connsiteX12" fmla="*/ 176133 w 176133"/>
                  <a:gd name="connsiteY12" fmla="*/ 174377 h 179405"/>
                  <a:gd name="connsiteX13" fmla="*/ 152093 w 176133"/>
                  <a:gd name="connsiteY13" fmla="*/ 174377 h 179405"/>
                  <a:gd name="connsiteX14" fmla="*/ 89457 w 176133"/>
                  <a:gd name="connsiteY14" fmla="*/ 158481 h 179405"/>
                  <a:gd name="connsiteX15" fmla="*/ 134267 w 176133"/>
                  <a:gd name="connsiteY15" fmla="*/ 139178 h 179405"/>
                  <a:gd name="connsiteX16" fmla="*/ 152420 w 176133"/>
                  <a:gd name="connsiteY16" fmla="*/ 89703 h 179405"/>
                  <a:gd name="connsiteX17" fmla="*/ 134267 w 176133"/>
                  <a:gd name="connsiteY17" fmla="*/ 40553 h 179405"/>
                  <a:gd name="connsiteX18" fmla="*/ 89457 w 176133"/>
                  <a:gd name="connsiteY18" fmla="*/ 21250 h 179405"/>
                  <a:gd name="connsiteX19" fmla="*/ 43828 w 176133"/>
                  <a:gd name="connsiteY19" fmla="*/ 40553 h 179405"/>
                  <a:gd name="connsiteX20" fmla="*/ 25349 w 176133"/>
                  <a:gd name="connsiteY20" fmla="*/ 89703 h 179405"/>
                  <a:gd name="connsiteX21" fmla="*/ 43828 w 176133"/>
                  <a:gd name="connsiteY21" fmla="*/ 139178 h 179405"/>
                  <a:gd name="connsiteX22" fmla="*/ 89457 w 176133"/>
                  <a:gd name="connsiteY22" fmla="*/ 158481 h 17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6133" h="179405">
                    <a:moveTo>
                      <a:pt x="152093" y="174377"/>
                    </a:moveTo>
                    <a:lnTo>
                      <a:pt x="152093" y="147126"/>
                    </a:lnTo>
                    <a:lnTo>
                      <a:pt x="150621" y="147126"/>
                    </a:lnTo>
                    <a:cubicBezTo>
                      <a:pt x="134921" y="168646"/>
                      <a:pt x="113279" y="179405"/>
                      <a:pt x="85695" y="179405"/>
                    </a:cubicBezTo>
                    <a:cubicBezTo>
                      <a:pt x="61927" y="179405"/>
                      <a:pt x="41703" y="170971"/>
                      <a:pt x="25022" y="154101"/>
                    </a:cubicBezTo>
                    <a:cubicBezTo>
                      <a:pt x="8340" y="137231"/>
                      <a:pt x="0" y="115765"/>
                      <a:pt x="0" y="89703"/>
                    </a:cubicBezTo>
                    <a:cubicBezTo>
                      <a:pt x="0" y="63857"/>
                      <a:pt x="8231" y="42445"/>
                      <a:pt x="24694" y="25467"/>
                    </a:cubicBezTo>
                    <a:cubicBezTo>
                      <a:pt x="41484" y="8489"/>
                      <a:pt x="61818" y="0"/>
                      <a:pt x="85695" y="0"/>
                    </a:cubicBezTo>
                    <a:cubicBezTo>
                      <a:pt x="113388" y="0"/>
                      <a:pt x="134594" y="10598"/>
                      <a:pt x="149313" y="31793"/>
                    </a:cubicBezTo>
                    <a:lnTo>
                      <a:pt x="150948" y="31793"/>
                    </a:lnTo>
                    <a:lnTo>
                      <a:pt x="150948" y="5029"/>
                    </a:lnTo>
                    <a:lnTo>
                      <a:pt x="176133" y="5029"/>
                    </a:lnTo>
                    <a:lnTo>
                      <a:pt x="176133" y="174377"/>
                    </a:lnTo>
                    <a:lnTo>
                      <a:pt x="152093" y="174377"/>
                    </a:lnTo>
                    <a:close/>
                    <a:moveTo>
                      <a:pt x="89457" y="158481"/>
                    </a:moveTo>
                    <a:cubicBezTo>
                      <a:pt x="107337" y="158481"/>
                      <a:pt x="122274" y="152046"/>
                      <a:pt x="134267" y="139178"/>
                    </a:cubicBezTo>
                    <a:cubicBezTo>
                      <a:pt x="146369" y="126200"/>
                      <a:pt x="152420" y="109709"/>
                      <a:pt x="152420" y="89703"/>
                    </a:cubicBezTo>
                    <a:cubicBezTo>
                      <a:pt x="152420" y="69913"/>
                      <a:pt x="146369" y="53530"/>
                      <a:pt x="134267" y="40553"/>
                    </a:cubicBezTo>
                    <a:cubicBezTo>
                      <a:pt x="122274" y="27684"/>
                      <a:pt x="107337" y="21250"/>
                      <a:pt x="89457" y="21250"/>
                    </a:cubicBezTo>
                    <a:cubicBezTo>
                      <a:pt x="71359" y="21250"/>
                      <a:pt x="56149" y="27684"/>
                      <a:pt x="43828" y="40553"/>
                    </a:cubicBezTo>
                    <a:cubicBezTo>
                      <a:pt x="31508" y="53097"/>
                      <a:pt x="25349" y="69481"/>
                      <a:pt x="25349" y="89703"/>
                    </a:cubicBezTo>
                    <a:cubicBezTo>
                      <a:pt x="25349" y="109817"/>
                      <a:pt x="31508" y="126309"/>
                      <a:pt x="43828" y="139178"/>
                    </a:cubicBezTo>
                    <a:cubicBezTo>
                      <a:pt x="56149" y="152046"/>
                      <a:pt x="71359" y="158481"/>
                      <a:pt x="89457" y="158481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24" name="Vrije vorm 23">
                <a:extLst>
                  <a:ext uri="{FF2B5EF4-FFF2-40B4-BE49-F238E27FC236}">
                    <a16:creationId xmlns:a16="http://schemas.microsoft.com/office/drawing/2014/main" id="{537BCA93-1C38-0445-E5A1-6B7567584DDB}"/>
                  </a:ext>
                </a:extLst>
              </p:cNvPr>
              <p:cNvSpPr/>
              <p:nvPr/>
            </p:nvSpPr>
            <p:spPr>
              <a:xfrm>
                <a:off x="5695623" y="3671887"/>
                <a:ext cx="105975" cy="220283"/>
              </a:xfrm>
              <a:custGeom>
                <a:avLst/>
                <a:gdLst>
                  <a:gd name="connsiteX0" fmla="*/ 29602 w 105975"/>
                  <a:gd name="connsiteY0" fmla="*/ 175675 h 220283"/>
                  <a:gd name="connsiteX1" fmla="*/ 29602 w 105975"/>
                  <a:gd name="connsiteY1" fmla="*/ 66993 h 220283"/>
                  <a:gd name="connsiteX2" fmla="*/ 0 w 105975"/>
                  <a:gd name="connsiteY2" fmla="*/ 66993 h 220283"/>
                  <a:gd name="connsiteX3" fmla="*/ 0 w 105975"/>
                  <a:gd name="connsiteY3" fmla="*/ 46555 h 220283"/>
                  <a:gd name="connsiteX4" fmla="*/ 29602 w 105975"/>
                  <a:gd name="connsiteY4" fmla="*/ 46555 h 220283"/>
                  <a:gd name="connsiteX5" fmla="*/ 29602 w 105975"/>
                  <a:gd name="connsiteY5" fmla="*/ 0 h 220283"/>
                  <a:gd name="connsiteX6" fmla="*/ 54623 w 105975"/>
                  <a:gd name="connsiteY6" fmla="*/ 0 h 220283"/>
                  <a:gd name="connsiteX7" fmla="*/ 54623 w 105975"/>
                  <a:gd name="connsiteY7" fmla="*/ 46555 h 220283"/>
                  <a:gd name="connsiteX8" fmla="*/ 99597 w 105975"/>
                  <a:gd name="connsiteY8" fmla="*/ 46555 h 220283"/>
                  <a:gd name="connsiteX9" fmla="*/ 99597 w 105975"/>
                  <a:gd name="connsiteY9" fmla="*/ 66993 h 220283"/>
                  <a:gd name="connsiteX10" fmla="*/ 54623 w 105975"/>
                  <a:gd name="connsiteY10" fmla="*/ 66993 h 220283"/>
                  <a:gd name="connsiteX11" fmla="*/ 54623 w 105975"/>
                  <a:gd name="connsiteY11" fmla="*/ 174702 h 220283"/>
                  <a:gd name="connsiteX12" fmla="*/ 60020 w 105975"/>
                  <a:gd name="connsiteY12" fmla="*/ 193194 h 220283"/>
                  <a:gd name="connsiteX13" fmla="*/ 78827 w 105975"/>
                  <a:gd name="connsiteY13" fmla="*/ 199033 h 220283"/>
                  <a:gd name="connsiteX14" fmla="*/ 105975 w 105975"/>
                  <a:gd name="connsiteY14" fmla="*/ 194978 h 220283"/>
                  <a:gd name="connsiteX15" fmla="*/ 105975 w 105975"/>
                  <a:gd name="connsiteY15" fmla="*/ 216228 h 220283"/>
                  <a:gd name="connsiteX16" fmla="*/ 76047 w 105975"/>
                  <a:gd name="connsiteY16" fmla="*/ 220283 h 220283"/>
                  <a:gd name="connsiteX17" fmla="*/ 40640 w 105975"/>
                  <a:gd name="connsiteY17" fmla="*/ 209902 h 220283"/>
                  <a:gd name="connsiteX18" fmla="*/ 29602 w 105975"/>
                  <a:gd name="connsiteY18" fmla="*/ 175675 h 22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5975" h="220283">
                    <a:moveTo>
                      <a:pt x="29602" y="175675"/>
                    </a:moveTo>
                    <a:lnTo>
                      <a:pt x="29602" y="66993"/>
                    </a:lnTo>
                    <a:lnTo>
                      <a:pt x="0" y="66993"/>
                    </a:lnTo>
                    <a:lnTo>
                      <a:pt x="0" y="46555"/>
                    </a:lnTo>
                    <a:lnTo>
                      <a:pt x="29602" y="46555"/>
                    </a:lnTo>
                    <a:lnTo>
                      <a:pt x="29602" y="0"/>
                    </a:lnTo>
                    <a:lnTo>
                      <a:pt x="54623" y="0"/>
                    </a:lnTo>
                    <a:lnTo>
                      <a:pt x="54623" y="46555"/>
                    </a:lnTo>
                    <a:lnTo>
                      <a:pt x="99597" y="46555"/>
                    </a:lnTo>
                    <a:lnTo>
                      <a:pt x="99597" y="66993"/>
                    </a:lnTo>
                    <a:lnTo>
                      <a:pt x="54623" y="66993"/>
                    </a:lnTo>
                    <a:lnTo>
                      <a:pt x="54623" y="174702"/>
                    </a:lnTo>
                    <a:cubicBezTo>
                      <a:pt x="54623" y="183136"/>
                      <a:pt x="56422" y="189301"/>
                      <a:pt x="60020" y="193194"/>
                    </a:cubicBezTo>
                    <a:cubicBezTo>
                      <a:pt x="63618" y="197087"/>
                      <a:pt x="69887" y="199033"/>
                      <a:pt x="78827" y="199033"/>
                    </a:cubicBezTo>
                    <a:cubicBezTo>
                      <a:pt x="87549" y="199033"/>
                      <a:pt x="96599" y="197682"/>
                      <a:pt x="105975" y="194978"/>
                    </a:cubicBezTo>
                    <a:lnTo>
                      <a:pt x="105975" y="216228"/>
                    </a:lnTo>
                    <a:cubicBezTo>
                      <a:pt x="95290" y="218931"/>
                      <a:pt x="85314" y="220283"/>
                      <a:pt x="76047" y="220283"/>
                    </a:cubicBezTo>
                    <a:cubicBezTo>
                      <a:pt x="59802" y="220283"/>
                      <a:pt x="48000" y="216823"/>
                      <a:pt x="40640" y="209902"/>
                    </a:cubicBezTo>
                    <a:cubicBezTo>
                      <a:pt x="33281" y="202980"/>
                      <a:pt x="29602" y="191572"/>
                      <a:pt x="29602" y="175675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25" name="Vrije vorm 24">
                <a:extLst>
                  <a:ext uri="{FF2B5EF4-FFF2-40B4-BE49-F238E27FC236}">
                    <a16:creationId xmlns:a16="http://schemas.microsoft.com/office/drawing/2014/main" id="{8A8CE2D1-4F56-FAA4-1C4C-57D075639263}"/>
                  </a:ext>
                </a:extLst>
              </p:cNvPr>
              <p:cNvSpPr/>
              <p:nvPr/>
            </p:nvSpPr>
            <p:spPr>
              <a:xfrm>
                <a:off x="5832181" y="3655828"/>
                <a:ext cx="34343" cy="231962"/>
              </a:xfrm>
              <a:custGeom>
                <a:avLst/>
                <a:gdLst>
                  <a:gd name="connsiteX0" fmla="*/ 29273 w 34343"/>
                  <a:gd name="connsiteY0" fmla="*/ 29036 h 231962"/>
                  <a:gd name="connsiteX1" fmla="*/ 17172 w 34343"/>
                  <a:gd name="connsiteY1" fmla="*/ 34064 h 231962"/>
                  <a:gd name="connsiteX2" fmla="*/ 4742 w 34343"/>
                  <a:gd name="connsiteY2" fmla="*/ 29036 h 231962"/>
                  <a:gd name="connsiteX3" fmla="*/ 0 w 34343"/>
                  <a:gd name="connsiteY3" fmla="*/ 17032 h 231962"/>
                  <a:gd name="connsiteX4" fmla="*/ 4742 w 34343"/>
                  <a:gd name="connsiteY4" fmla="*/ 5028 h 231962"/>
                  <a:gd name="connsiteX5" fmla="*/ 17172 w 34343"/>
                  <a:gd name="connsiteY5" fmla="*/ 0 h 231962"/>
                  <a:gd name="connsiteX6" fmla="*/ 29273 w 34343"/>
                  <a:gd name="connsiteY6" fmla="*/ 5028 h 231962"/>
                  <a:gd name="connsiteX7" fmla="*/ 34343 w 34343"/>
                  <a:gd name="connsiteY7" fmla="*/ 17032 h 231962"/>
                  <a:gd name="connsiteX8" fmla="*/ 29273 w 34343"/>
                  <a:gd name="connsiteY8" fmla="*/ 29036 h 231962"/>
                  <a:gd name="connsiteX9" fmla="*/ 29927 w 34343"/>
                  <a:gd name="connsiteY9" fmla="*/ 62614 h 231962"/>
                  <a:gd name="connsiteX10" fmla="*/ 29927 w 34343"/>
                  <a:gd name="connsiteY10" fmla="*/ 231962 h 231962"/>
                  <a:gd name="connsiteX11" fmla="*/ 4742 w 34343"/>
                  <a:gd name="connsiteY11" fmla="*/ 231962 h 231962"/>
                  <a:gd name="connsiteX12" fmla="*/ 4742 w 34343"/>
                  <a:gd name="connsiteY12" fmla="*/ 62614 h 231962"/>
                  <a:gd name="connsiteX13" fmla="*/ 29927 w 34343"/>
                  <a:gd name="connsiteY13" fmla="*/ 62614 h 23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43" h="231962">
                    <a:moveTo>
                      <a:pt x="29273" y="29036"/>
                    </a:moveTo>
                    <a:cubicBezTo>
                      <a:pt x="26112" y="32388"/>
                      <a:pt x="22078" y="34064"/>
                      <a:pt x="17172" y="34064"/>
                    </a:cubicBezTo>
                    <a:cubicBezTo>
                      <a:pt x="12265" y="34064"/>
                      <a:pt x="8122" y="32388"/>
                      <a:pt x="4742" y="29036"/>
                    </a:cubicBezTo>
                    <a:cubicBezTo>
                      <a:pt x="1580" y="25683"/>
                      <a:pt x="0" y="21682"/>
                      <a:pt x="0" y="17032"/>
                    </a:cubicBezTo>
                    <a:cubicBezTo>
                      <a:pt x="0" y="12382"/>
                      <a:pt x="1580" y="8381"/>
                      <a:pt x="4742" y="5028"/>
                    </a:cubicBezTo>
                    <a:cubicBezTo>
                      <a:pt x="8122" y="1676"/>
                      <a:pt x="12265" y="0"/>
                      <a:pt x="17172" y="0"/>
                    </a:cubicBezTo>
                    <a:cubicBezTo>
                      <a:pt x="22078" y="0"/>
                      <a:pt x="26112" y="1676"/>
                      <a:pt x="29273" y="5028"/>
                    </a:cubicBezTo>
                    <a:cubicBezTo>
                      <a:pt x="32654" y="8381"/>
                      <a:pt x="34343" y="12382"/>
                      <a:pt x="34343" y="17032"/>
                    </a:cubicBezTo>
                    <a:cubicBezTo>
                      <a:pt x="34343" y="21682"/>
                      <a:pt x="32654" y="25683"/>
                      <a:pt x="29273" y="29036"/>
                    </a:cubicBezTo>
                    <a:close/>
                    <a:moveTo>
                      <a:pt x="29927" y="62614"/>
                    </a:moveTo>
                    <a:lnTo>
                      <a:pt x="29927" y="231962"/>
                    </a:lnTo>
                    <a:lnTo>
                      <a:pt x="4742" y="231962"/>
                    </a:lnTo>
                    <a:lnTo>
                      <a:pt x="4742" y="62614"/>
                    </a:lnTo>
                    <a:lnTo>
                      <a:pt x="29927" y="62614"/>
                    </a:ln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26" name="Vrije vorm 25">
                <a:extLst>
                  <a:ext uri="{FF2B5EF4-FFF2-40B4-BE49-F238E27FC236}">
                    <a16:creationId xmlns:a16="http://schemas.microsoft.com/office/drawing/2014/main" id="{C032EB87-33E9-4BEF-C927-4872E13F2932}"/>
                  </a:ext>
                </a:extLst>
              </p:cNvPr>
              <p:cNvSpPr/>
              <p:nvPr/>
            </p:nvSpPr>
            <p:spPr>
              <a:xfrm>
                <a:off x="5897597" y="3713413"/>
                <a:ext cx="174171" cy="179405"/>
              </a:xfrm>
              <a:custGeom>
                <a:avLst/>
                <a:gdLst>
                  <a:gd name="connsiteX0" fmla="*/ 172863 w 174171"/>
                  <a:gd name="connsiteY0" fmla="*/ 97651 h 179405"/>
                  <a:gd name="connsiteX1" fmla="*/ 25349 w 174171"/>
                  <a:gd name="connsiteY1" fmla="*/ 97651 h 179405"/>
                  <a:gd name="connsiteX2" fmla="*/ 45792 w 174171"/>
                  <a:gd name="connsiteY2" fmla="*/ 142422 h 179405"/>
                  <a:gd name="connsiteX3" fmla="*/ 88312 w 174171"/>
                  <a:gd name="connsiteY3" fmla="*/ 158481 h 179405"/>
                  <a:gd name="connsiteX4" fmla="*/ 123555 w 174171"/>
                  <a:gd name="connsiteY4" fmla="*/ 148640 h 179405"/>
                  <a:gd name="connsiteX5" fmla="*/ 145387 w 174171"/>
                  <a:gd name="connsiteY5" fmla="*/ 122145 h 179405"/>
                  <a:gd name="connsiteX6" fmla="*/ 171390 w 174171"/>
                  <a:gd name="connsiteY6" fmla="*/ 122145 h 179405"/>
                  <a:gd name="connsiteX7" fmla="*/ 140482 w 174171"/>
                  <a:gd name="connsiteY7" fmla="*/ 164320 h 179405"/>
                  <a:gd name="connsiteX8" fmla="*/ 88312 w 174171"/>
                  <a:gd name="connsiteY8" fmla="*/ 179406 h 179405"/>
                  <a:gd name="connsiteX9" fmla="*/ 25349 w 174171"/>
                  <a:gd name="connsiteY9" fmla="*/ 154425 h 179405"/>
                  <a:gd name="connsiteX10" fmla="*/ 0 w 174171"/>
                  <a:gd name="connsiteY10" fmla="*/ 89703 h 179405"/>
                  <a:gd name="connsiteX11" fmla="*/ 25022 w 174171"/>
                  <a:gd name="connsiteY11" fmla="*/ 25467 h 179405"/>
                  <a:gd name="connsiteX12" fmla="*/ 88312 w 174171"/>
                  <a:gd name="connsiteY12" fmla="*/ 0 h 179405"/>
                  <a:gd name="connsiteX13" fmla="*/ 148005 w 174171"/>
                  <a:gd name="connsiteY13" fmla="*/ 22223 h 179405"/>
                  <a:gd name="connsiteX14" fmla="*/ 174171 w 174171"/>
                  <a:gd name="connsiteY14" fmla="*/ 82728 h 179405"/>
                  <a:gd name="connsiteX15" fmla="*/ 172863 w 174171"/>
                  <a:gd name="connsiteY15" fmla="*/ 97651 h 179405"/>
                  <a:gd name="connsiteX16" fmla="*/ 88312 w 174171"/>
                  <a:gd name="connsiteY16" fmla="*/ 21250 h 179405"/>
                  <a:gd name="connsiteX17" fmla="*/ 47100 w 174171"/>
                  <a:gd name="connsiteY17" fmla="*/ 36011 h 179405"/>
                  <a:gd name="connsiteX18" fmla="*/ 26167 w 174171"/>
                  <a:gd name="connsiteY18" fmla="*/ 76402 h 179405"/>
                  <a:gd name="connsiteX19" fmla="*/ 149967 w 174171"/>
                  <a:gd name="connsiteY19" fmla="*/ 76402 h 179405"/>
                  <a:gd name="connsiteX20" fmla="*/ 129198 w 174171"/>
                  <a:gd name="connsiteY20" fmla="*/ 35849 h 179405"/>
                  <a:gd name="connsiteX21" fmla="*/ 88312 w 174171"/>
                  <a:gd name="connsiteY21" fmla="*/ 21250 h 17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4171" h="179405">
                    <a:moveTo>
                      <a:pt x="172863" y="97651"/>
                    </a:moveTo>
                    <a:lnTo>
                      <a:pt x="25349" y="97651"/>
                    </a:lnTo>
                    <a:cubicBezTo>
                      <a:pt x="26985" y="116900"/>
                      <a:pt x="33799" y="131824"/>
                      <a:pt x="45792" y="142422"/>
                    </a:cubicBezTo>
                    <a:cubicBezTo>
                      <a:pt x="57894" y="153127"/>
                      <a:pt x="72067" y="158481"/>
                      <a:pt x="88312" y="158481"/>
                    </a:cubicBezTo>
                    <a:cubicBezTo>
                      <a:pt x="101832" y="158481"/>
                      <a:pt x="113579" y="155182"/>
                      <a:pt x="123555" y="148640"/>
                    </a:cubicBezTo>
                    <a:cubicBezTo>
                      <a:pt x="133531" y="142097"/>
                      <a:pt x="140809" y="133284"/>
                      <a:pt x="145387" y="122145"/>
                    </a:cubicBezTo>
                    <a:lnTo>
                      <a:pt x="171390" y="122145"/>
                    </a:lnTo>
                    <a:cubicBezTo>
                      <a:pt x="165394" y="140205"/>
                      <a:pt x="155091" y="154263"/>
                      <a:pt x="140482" y="164320"/>
                    </a:cubicBezTo>
                    <a:cubicBezTo>
                      <a:pt x="125872" y="174377"/>
                      <a:pt x="108482" y="179406"/>
                      <a:pt x="88312" y="179406"/>
                    </a:cubicBezTo>
                    <a:cubicBezTo>
                      <a:pt x="63454" y="179406"/>
                      <a:pt x="42466" y="171079"/>
                      <a:pt x="25349" y="154425"/>
                    </a:cubicBezTo>
                    <a:cubicBezTo>
                      <a:pt x="8450" y="137663"/>
                      <a:pt x="0" y="116089"/>
                      <a:pt x="0" y="89703"/>
                    </a:cubicBezTo>
                    <a:cubicBezTo>
                      <a:pt x="0" y="63749"/>
                      <a:pt x="8341" y="42337"/>
                      <a:pt x="25022" y="25467"/>
                    </a:cubicBezTo>
                    <a:cubicBezTo>
                      <a:pt x="42139" y="8489"/>
                      <a:pt x="63236" y="0"/>
                      <a:pt x="88312" y="0"/>
                    </a:cubicBezTo>
                    <a:cubicBezTo>
                      <a:pt x="111208" y="0"/>
                      <a:pt x="131105" y="7408"/>
                      <a:pt x="148005" y="22223"/>
                    </a:cubicBezTo>
                    <a:cubicBezTo>
                      <a:pt x="165449" y="36930"/>
                      <a:pt x="174171" y="57098"/>
                      <a:pt x="174171" y="82728"/>
                    </a:cubicBezTo>
                    <a:cubicBezTo>
                      <a:pt x="174171" y="89324"/>
                      <a:pt x="173735" y="94299"/>
                      <a:pt x="172863" y="97651"/>
                    </a:cubicBezTo>
                    <a:close/>
                    <a:moveTo>
                      <a:pt x="88312" y="21250"/>
                    </a:moveTo>
                    <a:cubicBezTo>
                      <a:pt x="72176" y="21250"/>
                      <a:pt x="58439" y="26170"/>
                      <a:pt x="47100" y="36011"/>
                    </a:cubicBezTo>
                    <a:cubicBezTo>
                      <a:pt x="35761" y="45852"/>
                      <a:pt x="28783" y="59315"/>
                      <a:pt x="26167" y="76402"/>
                    </a:cubicBezTo>
                    <a:lnTo>
                      <a:pt x="149967" y="76402"/>
                    </a:lnTo>
                    <a:cubicBezTo>
                      <a:pt x="148005" y="59099"/>
                      <a:pt x="141081" y="45582"/>
                      <a:pt x="129198" y="35849"/>
                    </a:cubicBezTo>
                    <a:cubicBezTo>
                      <a:pt x="117205" y="26116"/>
                      <a:pt x="103576" y="21250"/>
                      <a:pt x="88312" y="21250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27" name="Vrije vorm 26">
                <a:extLst>
                  <a:ext uri="{FF2B5EF4-FFF2-40B4-BE49-F238E27FC236}">
                    <a16:creationId xmlns:a16="http://schemas.microsoft.com/office/drawing/2014/main" id="{998ADABB-260A-D78E-F482-89F3844623C6}"/>
                  </a:ext>
                </a:extLst>
              </p:cNvPr>
              <p:cNvSpPr/>
              <p:nvPr/>
            </p:nvSpPr>
            <p:spPr>
              <a:xfrm>
                <a:off x="6097117" y="3713413"/>
                <a:ext cx="178750" cy="179405"/>
              </a:xfrm>
              <a:custGeom>
                <a:avLst/>
                <a:gdLst>
                  <a:gd name="connsiteX0" fmla="*/ 0 w 178750"/>
                  <a:gd name="connsiteY0" fmla="*/ 89703 h 179405"/>
                  <a:gd name="connsiteX1" fmla="*/ 25349 w 178750"/>
                  <a:gd name="connsiteY1" fmla="*/ 25954 h 179405"/>
                  <a:gd name="connsiteX2" fmla="*/ 89457 w 178750"/>
                  <a:gd name="connsiteY2" fmla="*/ 0 h 179405"/>
                  <a:gd name="connsiteX3" fmla="*/ 153075 w 178750"/>
                  <a:gd name="connsiteY3" fmla="*/ 25467 h 179405"/>
                  <a:gd name="connsiteX4" fmla="*/ 178750 w 178750"/>
                  <a:gd name="connsiteY4" fmla="*/ 89703 h 179405"/>
                  <a:gd name="connsiteX5" fmla="*/ 153075 w 178750"/>
                  <a:gd name="connsiteY5" fmla="*/ 154101 h 179405"/>
                  <a:gd name="connsiteX6" fmla="*/ 89457 w 178750"/>
                  <a:gd name="connsiteY6" fmla="*/ 179405 h 179405"/>
                  <a:gd name="connsiteX7" fmla="*/ 25349 w 178750"/>
                  <a:gd name="connsiteY7" fmla="*/ 153776 h 179405"/>
                  <a:gd name="connsiteX8" fmla="*/ 0 w 178750"/>
                  <a:gd name="connsiteY8" fmla="*/ 89703 h 179405"/>
                  <a:gd name="connsiteX9" fmla="*/ 89457 w 178750"/>
                  <a:gd name="connsiteY9" fmla="*/ 158481 h 179405"/>
                  <a:gd name="connsiteX10" fmla="*/ 134594 w 178750"/>
                  <a:gd name="connsiteY10" fmla="*/ 139178 h 179405"/>
                  <a:gd name="connsiteX11" fmla="*/ 153075 w 178750"/>
                  <a:gd name="connsiteY11" fmla="*/ 89703 h 179405"/>
                  <a:gd name="connsiteX12" fmla="*/ 134921 w 178750"/>
                  <a:gd name="connsiteY12" fmla="*/ 40553 h 179405"/>
                  <a:gd name="connsiteX13" fmla="*/ 89457 w 178750"/>
                  <a:gd name="connsiteY13" fmla="*/ 21250 h 179405"/>
                  <a:gd name="connsiteX14" fmla="*/ 43503 w 178750"/>
                  <a:gd name="connsiteY14" fmla="*/ 40553 h 179405"/>
                  <a:gd name="connsiteX15" fmla="*/ 25349 w 178750"/>
                  <a:gd name="connsiteY15" fmla="*/ 89703 h 179405"/>
                  <a:gd name="connsiteX16" fmla="*/ 43503 w 178750"/>
                  <a:gd name="connsiteY16" fmla="*/ 139178 h 179405"/>
                  <a:gd name="connsiteX17" fmla="*/ 89457 w 178750"/>
                  <a:gd name="connsiteY17" fmla="*/ 158481 h 17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8750" h="179405">
                    <a:moveTo>
                      <a:pt x="0" y="89703"/>
                    </a:moveTo>
                    <a:cubicBezTo>
                      <a:pt x="0" y="63966"/>
                      <a:pt x="8450" y="42716"/>
                      <a:pt x="25349" y="25954"/>
                    </a:cubicBezTo>
                    <a:cubicBezTo>
                      <a:pt x="42466" y="8651"/>
                      <a:pt x="63836" y="0"/>
                      <a:pt x="89457" y="0"/>
                    </a:cubicBezTo>
                    <a:cubicBezTo>
                      <a:pt x="114751" y="0"/>
                      <a:pt x="135957" y="8489"/>
                      <a:pt x="153075" y="25467"/>
                    </a:cubicBezTo>
                    <a:cubicBezTo>
                      <a:pt x="170192" y="42445"/>
                      <a:pt x="178750" y="63857"/>
                      <a:pt x="178750" y="89703"/>
                    </a:cubicBezTo>
                    <a:cubicBezTo>
                      <a:pt x="178750" y="115657"/>
                      <a:pt x="170192" y="137123"/>
                      <a:pt x="153075" y="154101"/>
                    </a:cubicBezTo>
                    <a:cubicBezTo>
                      <a:pt x="136066" y="170971"/>
                      <a:pt x="114860" y="179405"/>
                      <a:pt x="89457" y="179405"/>
                    </a:cubicBezTo>
                    <a:cubicBezTo>
                      <a:pt x="63944" y="179405"/>
                      <a:pt x="42575" y="170863"/>
                      <a:pt x="25349" y="153776"/>
                    </a:cubicBezTo>
                    <a:cubicBezTo>
                      <a:pt x="8450" y="137015"/>
                      <a:pt x="0" y="115657"/>
                      <a:pt x="0" y="89703"/>
                    </a:cubicBezTo>
                    <a:close/>
                    <a:moveTo>
                      <a:pt x="89457" y="158481"/>
                    </a:moveTo>
                    <a:cubicBezTo>
                      <a:pt x="107556" y="158481"/>
                      <a:pt x="122601" y="152046"/>
                      <a:pt x="134594" y="139178"/>
                    </a:cubicBezTo>
                    <a:cubicBezTo>
                      <a:pt x="146915" y="126308"/>
                      <a:pt x="153075" y="109817"/>
                      <a:pt x="153075" y="89703"/>
                    </a:cubicBezTo>
                    <a:cubicBezTo>
                      <a:pt x="153075" y="69589"/>
                      <a:pt x="147024" y="53205"/>
                      <a:pt x="134921" y="40553"/>
                    </a:cubicBezTo>
                    <a:cubicBezTo>
                      <a:pt x="122928" y="27684"/>
                      <a:pt x="107773" y="21250"/>
                      <a:pt x="89457" y="21250"/>
                    </a:cubicBezTo>
                    <a:cubicBezTo>
                      <a:pt x="71141" y="21250"/>
                      <a:pt x="55822" y="27684"/>
                      <a:pt x="43503" y="40553"/>
                    </a:cubicBezTo>
                    <a:cubicBezTo>
                      <a:pt x="31400" y="53205"/>
                      <a:pt x="25349" y="69588"/>
                      <a:pt x="25349" y="89703"/>
                    </a:cubicBezTo>
                    <a:cubicBezTo>
                      <a:pt x="25349" y="109709"/>
                      <a:pt x="31400" y="126200"/>
                      <a:pt x="43503" y="139178"/>
                    </a:cubicBezTo>
                    <a:cubicBezTo>
                      <a:pt x="55822" y="152046"/>
                      <a:pt x="71140" y="158481"/>
                      <a:pt x="89457" y="158481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28" name="Vrije vorm 27">
                <a:extLst>
                  <a:ext uri="{FF2B5EF4-FFF2-40B4-BE49-F238E27FC236}">
                    <a16:creationId xmlns:a16="http://schemas.microsoft.com/office/drawing/2014/main" id="{49F70F8B-7E1E-5F0C-31D5-966B7A88D308}"/>
                  </a:ext>
                </a:extLst>
              </p:cNvPr>
              <p:cNvSpPr/>
              <p:nvPr/>
            </p:nvSpPr>
            <p:spPr>
              <a:xfrm>
                <a:off x="6287969" y="3718442"/>
                <a:ext cx="166811" cy="169348"/>
              </a:xfrm>
              <a:custGeom>
                <a:avLst/>
                <a:gdLst>
                  <a:gd name="connsiteX0" fmla="*/ 69341 w 166811"/>
                  <a:gd name="connsiteY0" fmla="*/ 169349 h 169348"/>
                  <a:gd name="connsiteX1" fmla="*/ 0 w 166811"/>
                  <a:gd name="connsiteY1" fmla="*/ 0 h 169348"/>
                  <a:gd name="connsiteX2" fmla="*/ 28129 w 166811"/>
                  <a:gd name="connsiteY2" fmla="*/ 0 h 169348"/>
                  <a:gd name="connsiteX3" fmla="*/ 67379 w 166811"/>
                  <a:gd name="connsiteY3" fmla="*/ 101869 h 169348"/>
                  <a:gd name="connsiteX4" fmla="*/ 82752 w 166811"/>
                  <a:gd name="connsiteY4" fmla="*/ 143394 h 169348"/>
                  <a:gd name="connsiteX5" fmla="*/ 84387 w 166811"/>
                  <a:gd name="connsiteY5" fmla="*/ 143394 h 169348"/>
                  <a:gd name="connsiteX6" fmla="*/ 99596 w 166811"/>
                  <a:gd name="connsiteY6" fmla="*/ 102193 h 169348"/>
                  <a:gd name="connsiteX7" fmla="*/ 139009 w 166811"/>
                  <a:gd name="connsiteY7" fmla="*/ 0 h 169348"/>
                  <a:gd name="connsiteX8" fmla="*/ 166811 w 166811"/>
                  <a:gd name="connsiteY8" fmla="*/ 0 h 169348"/>
                  <a:gd name="connsiteX9" fmla="*/ 97470 w 166811"/>
                  <a:gd name="connsiteY9" fmla="*/ 169349 h 169348"/>
                  <a:gd name="connsiteX10" fmla="*/ 69341 w 166811"/>
                  <a:gd name="connsiteY10" fmla="*/ 169349 h 16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811" h="169348">
                    <a:moveTo>
                      <a:pt x="69341" y="169349"/>
                    </a:moveTo>
                    <a:lnTo>
                      <a:pt x="0" y="0"/>
                    </a:lnTo>
                    <a:lnTo>
                      <a:pt x="28129" y="0"/>
                    </a:lnTo>
                    <a:lnTo>
                      <a:pt x="67379" y="101869"/>
                    </a:lnTo>
                    <a:lnTo>
                      <a:pt x="82752" y="143394"/>
                    </a:lnTo>
                    <a:lnTo>
                      <a:pt x="84387" y="143394"/>
                    </a:lnTo>
                    <a:lnTo>
                      <a:pt x="99596" y="102193"/>
                    </a:lnTo>
                    <a:lnTo>
                      <a:pt x="139009" y="0"/>
                    </a:lnTo>
                    <a:lnTo>
                      <a:pt x="166811" y="0"/>
                    </a:lnTo>
                    <a:lnTo>
                      <a:pt x="97470" y="169349"/>
                    </a:lnTo>
                    <a:lnTo>
                      <a:pt x="69341" y="169349"/>
                    </a:ln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29" name="Vrije vorm 28">
                <a:extLst>
                  <a:ext uri="{FF2B5EF4-FFF2-40B4-BE49-F238E27FC236}">
                    <a16:creationId xmlns:a16="http://schemas.microsoft.com/office/drawing/2014/main" id="{4087C1AA-A9D4-3713-6246-F3F122FA1782}"/>
                  </a:ext>
                </a:extLst>
              </p:cNvPr>
              <p:cNvSpPr/>
              <p:nvPr/>
            </p:nvSpPr>
            <p:spPr>
              <a:xfrm>
                <a:off x="6470153" y="3713413"/>
                <a:ext cx="174171" cy="179405"/>
              </a:xfrm>
              <a:custGeom>
                <a:avLst/>
                <a:gdLst>
                  <a:gd name="connsiteX0" fmla="*/ 172863 w 174171"/>
                  <a:gd name="connsiteY0" fmla="*/ 97651 h 179405"/>
                  <a:gd name="connsiteX1" fmla="*/ 25349 w 174171"/>
                  <a:gd name="connsiteY1" fmla="*/ 97651 h 179405"/>
                  <a:gd name="connsiteX2" fmla="*/ 45792 w 174171"/>
                  <a:gd name="connsiteY2" fmla="*/ 142422 h 179405"/>
                  <a:gd name="connsiteX3" fmla="*/ 88312 w 174171"/>
                  <a:gd name="connsiteY3" fmla="*/ 158481 h 179405"/>
                  <a:gd name="connsiteX4" fmla="*/ 123555 w 174171"/>
                  <a:gd name="connsiteY4" fmla="*/ 148640 h 179405"/>
                  <a:gd name="connsiteX5" fmla="*/ 145388 w 174171"/>
                  <a:gd name="connsiteY5" fmla="*/ 122145 h 179405"/>
                  <a:gd name="connsiteX6" fmla="*/ 171390 w 174171"/>
                  <a:gd name="connsiteY6" fmla="*/ 122145 h 179405"/>
                  <a:gd name="connsiteX7" fmla="*/ 140482 w 174171"/>
                  <a:gd name="connsiteY7" fmla="*/ 164320 h 179405"/>
                  <a:gd name="connsiteX8" fmla="*/ 88312 w 174171"/>
                  <a:gd name="connsiteY8" fmla="*/ 179406 h 179405"/>
                  <a:gd name="connsiteX9" fmla="*/ 25349 w 174171"/>
                  <a:gd name="connsiteY9" fmla="*/ 154425 h 179405"/>
                  <a:gd name="connsiteX10" fmla="*/ 0 w 174171"/>
                  <a:gd name="connsiteY10" fmla="*/ 89703 h 179405"/>
                  <a:gd name="connsiteX11" fmla="*/ 25022 w 174171"/>
                  <a:gd name="connsiteY11" fmla="*/ 25467 h 179405"/>
                  <a:gd name="connsiteX12" fmla="*/ 88312 w 174171"/>
                  <a:gd name="connsiteY12" fmla="*/ 0 h 179405"/>
                  <a:gd name="connsiteX13" fmla="*/ 148005 w 174171"/>
                  <a:gd name="connsiteY13" fmla="*/ 22223 h 179405"/>
                  <a:gd name="connsiteX14" fmla="*/ 174171 w 174171"/>
                  <a:gd name="connsiteY14" fmla="*/ 82728 h 179405"/>
                  <a:gd name="connsiteX15" fmla="*/ 172863 w 174171"/>
                  <a:gd name="connsiteY15" fmla="*/ 97651 h 179405"/>
                  <a:gd name="connsiteX16" fmla="*/ 88312 w 174171"/>
                  <a:gd name="connsiteY16" fmla="*/ 21250 h 179405"/>
                  <a:gd name="connsiteX17" fmla="*/ 47100 w 174171"/>
                  <a:gd name="connsiteY17" fmla="*/ 36011 h 179405"/>
                  <a:gd name="connsiteX18" fmla="*/ 26167 w 174171"/>
                  <a:gd name="connsiteY18" fmla="*/ 76402 h 179405"/>
                  <a:gd name="connsiteX19" fmla="*/ 149967 w 174171"/>
                  <a:gd name="connsiteY19" fmla="*/ 76402 h 179405"/>
                  <a:gd name="connsiteX20" fmla="*/ 129198 w 174171"/>
                  <a:gd name="connsiteY20" fmla="*/ 35849 h 179405"/>
                  <a:gd name="connsiteX21" fmla="*/ 88312 w 174171"/>
                  <a:gd name="connsiteY21" fmla="*/ 21250 h 17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4171" h="179405">
                    <a:moveTo>
                      <a:pt x="172863" y="97651"/>
                    </a:moveTo>
                    <a:lnTo>
                      <a:pt x="25349" y="97651"/>
                    </a:lnTo>
                    <a:cubicBezTo>
                      <a:pt x="26985" y="116900"/>
                      <a:pt x="33798" y="131824"/>
                      <a:pt x="45792" y="142422"/>
                    </a:cubicBezTo>
                    <a:cubicBezTo>
                      <a:pt x="57893" y="153127"/>
                      <a:pt x="72067" y="158481"/>
                      <a:pt x="88312" y="158481"/>
                    </a:cubicBezTo>
                    <a:cubicBezTo>
                      <a:pt x="101832" y="158481"/>
                      <a:pt x="113579" y="155182"/>
                      <a:pt x="123555" y="148640"/>
                    </a:cubicBezTo>
                    <a:cubicBezTo>
                      <a:pt x="133531" y="142097"/>
                      <a:pt x="140809" y="133284"/>
                      <a:pt x="145388" y="122145"/>
                    </a:cubicBezTo>
                    <a:lnTo>
                      <a:pt x="171390" y="122145"/>
                    </a:lnTo>
                    <a:cubicBezTo>
                      <a:pt x="165394" y="140205"/>
                      <a:pt x="155091" y="154263"/>
                      <a:pt x="140482" y="164320"/>
                    </a:cubicBezTo>
                    <a:cubicBezTo>
                      <a:pt x="125872" y="174377"/>
                      <a:pt x="108483" y="179406"/>
                      <a:pt x="88312" y="179406"/>
                    </a:cubicBezTo>
                    <a:cubicBezTo>
                      <a:pt x="63454" y="179406"/>
                      <a:pt x="42466" y="171079"/>
                      <a:pt x="25349" y="154425"/>
                    </a:cubicBezTo>
                    <a:cubicBezTo>
                      <a:pt x="8450" y="137663"/>
                      <a:pt x="0" y="116089"/>
                      <a:pt x="0" y="89703"/>
                    </a:cubicBezTo>
                    <a:cubicBezTo>
                      <a:pt x="0" y="63749"/>
                      <a:pt x="8341" y="42337"/>
                      <a:pt x="25022" y="25467"/>
                    </a:cubicBezTo>
                    <a:cubicBezTo>
                      <a:pt x="42139" y="8489"/>
                      <a:pt x="63236" y="0"/>
                      <a:pt x="88312" y="0"/>
                    </a:cubicBezTo>
                    <a:cubicBezTo>
                      <a:pt x="111208" y="0"/>
                      <a:pt x="131105" y="7408"/>
                      <a:pt x="148005" y="22223"/>
                    </a:cubicBezTo>
                    <a:cubicBezTo>
                      <a:pt x="165449" y="36930"/>
                      <a:pt x="174171" y="57098"/>
                      <a:pt x="174171" y="82728"/>
                    </a:cubicBezTo>
                    <a:cubicBezTo>
                      <a:pt x="174171" y="89324"/>
                      <a:pt x="173735" y="94299"/>
                      <a:pt x="172863" y="97651"/>
                    </a:cubicBezTo>
                    <a:close/>
                    <a:moveTo>
                      <a:pt x="88312" y="21250"/>
                    </a:moveTo>
                    <a:cubicBezTo>
                      <a:pt x="72176" y="21250"/>
                      <a:pt x="58439" y="26170"/>
                      <a:pt x="47100" y="36011"/>
                    </a:cubicBezTo>
                    <a:cubicBezTo>
                      <a:pt x="35761" y="45852"/>
                      <a:pt x="28783" y="59315"/>
                      <a:pt x="26167" y="76402"/>
                    </a:cubicBezTo>
                    <a:lnTo>
                      <a:pt x="149967" y="76402"/>
                    </a:lnTo>
                    <a:cubicBezTo>
                      <a:pt x="148005" y="59099"/>
                      <a:pt x="141081" y="45582"/>
                      <a:pt x="129198" y="35849"/>
                    </a:cubicBezTo>
                    <a:cubicBezTo>
                      <a:pt x="117205" y="26116"/>
                      <a:pt x="103576" y="21250"/>
                      <a:pt x="88312" y="21250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30" name="Vrije vorm 29">
                <a:extLst>
                  <a:ext uri="{FF2B5EF4-FFF2-40B4-BE49-F238E27FC236}">
                    <a16:creationId xmlns:a16="http://schemas.microsoft.com/office/drawing/2014/main" id="{318835DF-D34B-72F7-2BE4-4F7E3DFCDEDE}"/>
                  </a:ext>
                </a:extLst>
              </p:cNvPr>
              <p:cNvSpPr/>
              <p:nvPr/>
            </p:nvSpPr>
            <p:spPr>
              <a:xfrm>
                <a:off x="6679650" y="3714386"/>
                <a:ext cx="103848" cy="173403"/>
              </a:xfrm>
              <a:custGeom>
                <a:avLst/>
                <a:gdLst>
                  <a:gd name="connsiteX0" fmla="*/ 25185 w 103848"/>
                  <a:gd name="connsiteY0" fmla="*/ 106897 h 173403"/>
                  <a:gd name="connsiteX1" fmla="*/ 25185 w 103848"/>
                  <a:gd name="connsiteY1" fmla="*/ 173404 h 173403"/>
                  <a:gd name="connsiteX2" fmla="*/ 0 w 103848"/>
                  <a:gd name="connsiteY2" fmla="*/ 173404 h 173403"/>
                  <a:gd name="connsiteX3" fmla="*/ 0 w 103848"/>
                  <a:gd name="connsiteY3" fmla="*/ 4055 h 173403"/>
                  <a:gd name="connsiteX4" fmla="*/ 23876 w 103848"/>
                  <a:gd name="connsiteY4" fmla="*/ 4055 h 173403"/>
                  <a:gd name="connsiteX5" fmla="*/ 23876 w 103848"/>
                  <a:gd name="connsiteY5" fmla="*/ 46554 h 173403"/>
                  <a:gd name="connsiteX6" fmla="*/ 25185 w 103848"/>
                  <a:gd name="connsiteY6" fmla="*/ 46554 h 173403"/>
                  <a:gd name="connsiteX7" fmla="*/ 57075 w 103848"/>
                  <a:gd name="connsiteY7" fmla="*/ 12815 h 173403"/>
                  <a:gd name="connsiteX8" fmla="*/ 103848 w 103848"/>
                  <a:gd name="connsiteY8" fmla="*/ 0 h 173403"/>
                  <a:gd name="connsiteX9" fmla="*/ 103848 w 103848"/>
                  <a:gd name="connsiteY9" fmla="*/ 24494 h 173403"/>
                  <a:gd name="connsiteX10" fmla="*/ 47590 w 103848"/>
                  <a:gd name="connsiteY10" fmla="*/ 45095 h 173403"/>
                  <a:gd name="connsiteX11" fmla="*/ 25185 w 103848"/>
                  <a:gd name="connsiteY11" fmla="*/ 106897 h 17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3848" h="173403">
                    <a:moveTo>
                      <a:pt x="25185" y="106897"/>
                    </a:moveTo>
                    <a:lnTo>
                      <a:pt x="25185" y="173404"/>
                    </a:lnTo>
                    <a:lnTo>
                      <a:pt x="0" y="173404"/>
                    </a:lnTo>
                    <a:lnTo>
                      <a:pt x="0" y="4055"/>
                    </a:lnTo>
                    <a:lnTo>
                      <a:pt x="23876" y="4055"/>
                    </a:lnTo>
                    <a:lnTo>
                      <a:pt x="23876" y="46554"/>
                    </a:lnTo>
                    <a:lnTo>
                      <a:pt x="25185" y="46554"/>
                    </a:lnTo>
                    <a:cubicBezTo>
                      <a:pt x="32381" y="31956"/>
                      <a:pt x="43011" y="20709"/>
                      <a:pt x="57075" y="12815"/>
                    </a:cubicBezTo>
                    <a:cubicBezTo>
                      <a:pt x="71140" y="4920"/>
                      <a:pt x="86731" y="649"/>
                      <a:pt x="103848" y="0"/>
                    </a:cubicBezTo>
                    <a:lnTo>
                      <a:pt x="103848" y="24494"/>
                    </a:lnTo>
                    <a:cubicBezTo>
                      <a:pt x="81170" y="24818"/>
                      <a:pt x="62418" y="31685"/>
                      <a:pt x="47590" y="45095"/>
                    </a:cubicBezTo>
                    <a:cubicBezTo>
                      <a:pt x="32653" y="58287"/>
                      <a:pt x="25185" y="78889"/>
                      <a:pt x="25185" y="106897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31" name="Vrije vorm 30">
                <a:extLst>
                  <a:ext uri="{FF2B5EF4-FFF2-40B4-BE49-F238E27FC236}">
                    <a16:creationId xmlns:a16="http://schemas.microsoft.com/office/drawing/2014/main" id="{E142AE84-3B25-1D02-3159-7D07EBF64789}"/>
                  </a:ext>
                </a:extLst>
              </p:cNvPr>
              <p:cNvSpPr/>
              <p:nvPr/>
            </p:nvSpPr>
            <p:spPr>
              <a:xfrm>
                <a:off x="6802632" y="3655179"/>
                <a:ext cx="176133" cy="237638"/>
              </a:xfrm>
              <a:custGeom>
                <a:avLst/>
                <a:gdLst>
                  <a:gd name="connsiteX0" fmla="*/ 152420 w 176133"/>
                  <a:gd name="connsiteY0" fmla="*/ 232611 h 237638"/>
                  <a:gd name="connsiteX1" fmla="*/ 152420 w 176133"/>
                  <a:gd name="connsiteY1" fmla="*/ 205683 h 237638"/>
                  <a:gd name="connsiteX2" fmla="*/ 150948 w 176133"/>
                  <a:gd name="connsiteY2" fmla="*/ 205683 h 237638"/>
                  <a:gd name="connsiteX3" fmla="*/ 85696 w 176133"/>
                  <a:gd name="connsiteY3" fmla="*/ 237639 h 237638"/>
                  <a:gd name="connsiteX4" fmla="*/ 25022 w 176133"/>
                  <a:gd name="connsiteY4" fmla="*/ 212334 h 237638"/>
                  <a:gd name="connsiteX5" fmla="*/ 0 w 176133"/>
                  <a:gd name="connsiteY5" fmla="*/ 147936 h 237638"/>
                  <a:gd name="connsiteX6" fmla="*/ 24695 w 176133"/>
                  <a:gd name="connsiteY6" fmla="*/ 83701 h 237638"/>
                  <a:gd name="connsiteX7" fmla="*/ 85696 w 176133"/>
                  <a:gd name="connsiteY7" fmla="*/ 58234 h 237638"/>
                  <a:gd name="connsiteX8" fmla="*/ 149640 w 176133"/>
                  <a:gd name="connsiteY8" fmla="*/ 90351 h 237638"/>
                  <a:gd name="connsiteX9" fmla="*/ 150948 w 176133"/>
                  <a:gd name="connsiteY9" fmla="*/ 90351 h 237638"/>
                  <a:gd name="connsiteX10" fmla="*/ 150948 w 176133"/>
                  <a:gd name="connsiteY10" fmla="*/ 0 h 237638"/>
                  <a:gd name="connsiteX11" fmla="*/ 176134 w 176133"/>
                  <a:gd name="connsiteY11" fmla="*/ 0 h 237638"/>
                  <a:gd name="connsiteX12" fmla="*/ 176134 w 176133"/>
                  <a:gd name="connsiteY12" fmla="*/ 232611 h 237638"/>
                  <a:gd name="connsiteX13" fmla="*/ 152420 w 176133"/>
                  <a:gd name="connsiteY13" fmla="*/ 232611 h 237638"/>
                  <a:gd name="connsiteX14" fmla="*/ 89457 w 176133"/>
                  <a:gd name="connsiteY14" fmla="*/ 216714 h 237638"/>
                  <a:gd name="connsiteX15" fmla="*/ 134267 w 176133"/>
                  <a:gd name="connsiteY15" fmla="*/ 197411 h 237638"/>
                  <a:gd name="connsiteX16" fmla="*/ 152420 w 176133"/>
                  <a:gd name="connsiteY16" fmla="*/ 147937 h 237638"/>
                  <a:gd name="connsiteX17" fmla="*/ 134267 w 176133"/>
                  <a:gd name="connsiteY17" fmla="*/ 98786 h 237638"/>
                  <a:gd name="connsiteX18" fmla="*/ 89457 w 176133"/>
                  <a:gd name="connsiteY18" fmla="*/ 79483 h 237638"/>
                  <a:gd name="connsiteX19" fmla="*/ 43829 w 176133"/>
                  <a:gd name="connsiteY19" fmla="*/ 98786 h 237638"/>
                  <a:gd name="connsiteX20" fmla="*/ 25349 w 176133"/>
                  <a:gd name="connsiteY20" fmla="*/ 147937 h 237638"/>
                  <a:gd name="connsiteX21" fmla="*/ 43829 w 176133"/>
                  <a:gd name="connsiteY21" fmla="*/ 197411 h 237638"/>
                  <a:gd name="connsiteX22" fmla="*/ 89457 w 176133"/>
                  <a:gd name="connsiteY22" fmla="*/ 216714 h 23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6133" h="237638">
                    <a:moveTo>
                      <a:pt x="152420" y="232611"/>
                    </a:moveTo>
                    <a:lnTo>
                      <a:pt x="152420" y="205683"/>
                    </a:lnTo>
                    <a:lnTo>
                      <a:pt x="150948" y="205683"/>
                    </a:lnTo>
                    <a:cubicBezTo>
                      <a:pt x="135248" y="226987"/>
                      <a:pt x="113497" y="237639"/>
                      <a:pt x="85696" y="237639"/>
                    </a:cubicBezTo>
                    <a:cubicBezTo>
                      <a:pt x="61927" y="237639"/>
                      <a:pt x="41704" y="229204"/>
                      <a:pt x="25022" y="212334"/>
                    </a:cubicBezTo>
                    <a:cubicBezTo>
                      <a:pt x="8340" y="195464"/>
                      <a:pt x="0" y="173998"/>
                      <a:pt x="0" y="147936"/>
                    </a:cubicBezTo>
                    <a:cubicBezTo>
                      <a:pt x="0" y="122091"/>
                      <a:pt x="8232" y="100679"/>
                      <a:pt x="24695" y="83701"/>
                    </a:cubicBezTo>
                    <a:cubicBezTo>
                      <a:pt x="41485" y="66723"/>
                      <a:pt x="61819" y="58234"/>
                      <a:pt x="85696" y="58234"/>
                    </a:cubicBezTo>
                    <a:cubicBezTo>
                      <a:pt x="113716" y="58234"/>
                      <a:pt x="135030" y="68940"/>
                      <a:pt x="149640" y="90351"/>
                    </a:cubicBezTo>
                    <a:lnTo>
                      <a:pt x="150948" y="90351"/>
                    </a:lnTo>
                    <a:lnTo>
                      <a:pt x="150948" y="0"/>
                    </a:lnTo>
                    <a:lnTo>
                      <a:pt x="176134" y="0"/>
                    </a:lnTo>
                    <a:lnTo>
                      <a:pt x="176134" y="232611"/>
                    </a:lnTo>
                    <a:lnTo>
                      <a:pt x="152420" y="232611"/>
                    </a:lnTo>
                    <a:close/>
                    <a:moveTo>
                      <a:pt x="89457" y="216714"/>
                    </a:moveTo>
                    <a:cubicBezTo>
                      <a:pt x="107338" y="216714"/>
                      <a:pt x="122274" y="210280"/>
                      <a:pt x="134267" y="197411"/>
                    </a:cubicBezTo>
                    <a:cubicBezTo>
                      <a:pt x="146369" y="184434"/>
                      <a:pt x="152420" y="167942"/>
                      <a:pt x="152420" y="147937"/>
                    </a:cubicBezTo>
                    <a:cubicBezTo>
                      <a:pt x="152420" y="128147"/>
                      <a:pt x="146369" y="111763"/>
                      <a:pt x="134267" y="98786"/>
                    </a:cubicBezTo>
                    <a:cubicBezTo>
                      <a:pt x="122274" y="85918"/>
                      <a:pt x="107338" y="79483"/>
                      <a:pt x="89457" y="79483"/>
                    </a:cubicBezTo>
                    <a:cubicBezTo>
                      <a:pt x="71359" y="79483"/>
                      <a:pt x="56149" y="85918"/>
                      <a:pt x="43829" y="98786"/>
                    </a:cubicBezTo>
                    <a:cubicBezTo>
                      <a:pt x="31508" y="111330"/>
                      <a:pt x="25349" y="127714"/>
                      <a:pt x="25349" y="147937"/>
                    </a:cubicBezTo>
                    <a:cubicBezTo>
                      <a:pt x="25349" y="168051"/>
                      <a:pt x="31508" y="184542"/>
                      <a:pt x="43829" y="197411"/>
                    </a:cubicBezTo>
                    <a:cubicBezTo>
                      <a:pt x="56149" y="210280"/>
                      <a:pt x="71359" y="216714"/>
                      <a:pt x="89457" y="216714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32" name="Vrije vorm 31">
                <a:extLst>
                  <a:ext uri="{FF2B5EF4-FFF2-40B4-BE49-F238E27FC236}">
                    <a16:creationId xmlns:a16="http://schemas.microsoft.com/office/drawing/2014/main" id="{37AED375-96A7-CA23-C7B4-E0E771948A95}"/>
                  </a:ext>
                </a:extLst>
              </p:cNvPr>
              <p:cNvSpPr/>
              <p:nvPr/>
            </p:nvSpPr>
            <p:spPr>
              <a:xfrm>
                <a:off x="7024230" y="3714386"/>
                <a:ext cx="103848" cy="173403"/>
              </a:xfrm>
              <a:custGeom>
                <a:avLst/>
                <a:gdLst>
                  <a:gd name="connsiteX0" fmla="*/ 25185 w 103848"/>
                  <a:gd name="connsiteY0" fmla="*/ 106897 h 173403"/>
                  <a:gd name="connsiteX1" fmla="*/ 25185 w 103848"/>
                  <a:gd name="connsiteY1" fmla="*/ 173404 h 173403"/>
                  <a:gd name="connsiteX2" fmla="*/ 0 w 103848"/>
                  <a:gd name="connsiteY2" fmla="*/ 173404 h 173403"/>
                  <a:gd name="connsiteX3" fmla="*/ 0 w 103848"/>
                  <a:gd name="connsiteY3" fmla="*/ 4055 h 173403"/>
                  <a:gd name="connsiteX4" fmla="*/ 23877 w 103848"/>
                  <a:gd name="connsiteY4" fmla="*/ 4055 h 173403"/>
                  <a:gd name="connsiteX5" fmla="*/ 23877 w 103848"/>
                  <a:gd name="connsiteY5" fmla="*/ 46554 h 173403"/>
                  <a:gd name="connsiteX6" fmla="*/ 25185 w 103848"/>
                  <a:gd name="connsiteY6" fmla="*/ 46554 h 173403"/>
                  <a:gd name="connsiteX7" fmla="*/ 57076 w 103848"/>
                  <a:gd name="connsiteY7" fmla="*/ 12815 h 173403"/>
                  <a:gd name="connsiteX8" fmla="*/ 103848 w 103848"/>
                  <a:gd name="connsiteY8" fmla="*/ 0 h 173403"/>
                  <a:gd name="connsiteX9" fmla="*/ 103848 w 103848"/>
                  <a:gd name="connsiteY9" fmla="*/ 24494 h 173403"/>
                  <a:gd name="connsiteX10" fmla="*/ 47591 w 103848"/>
                  <a:gd name="connsiteY10" fmla="*/ 45095 h 173403"/>
                  <a:gd name="connsiteX11" fmla="*/ 25185 w 103848"/>
                  <a:gd name="connsiteY11" fmla="*/ 106897 h 17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3848" h="173403">
                    <a:moveTo>
                      <a:pt x="25185" y="106897"/>
                    </a:moveTo>
                    <a:lnTo>
                      <a:pt x="25185" y="173404"/>
                    </a:lnTo>
                    <a:lnTo>
                      <a:pt x="0" y="173404"/>
                    </a:lnTo>
                    <a:lnTo>
                      <a:pt x="0" y="4055"/>
                    </a:lnTo>
                    <a:lnTo>
                      <a:pt x="23877" y="4055"/>
                    </a:lnTo>
                    <a:lnTo>
                      <a:pt x="23877" y="46554"/>
                    </a:lnTo>
                    <a:lnTo>
                      <a:pt x="25185" y="46554"/>
                    </a:lnTo>
                    <a:cubicBezTo>
                      <a:pt x="32381" y="31956"/>
                      <a:pt x="43012" y="20709"/>
                      <a:pt x="57076" y="12815"/>
                    </a:cubicBezTo>
                    <a:cubicBezTo>
                      <a:pt x="71140" y="4920"/>
                      <a:pt x="86731" y="649"/>
                      <a:pt x="103848" y="0"/>
                    </a:cubicBezTo>
                    <a:lnTo>
                      <a:pt x="103848" y="24494"/>
                    </a:lnTo>
                    <a:cubicBezTo>
                      <a:pt x="81171" y="24818"/>
                      <a:pt x="62418" y="31685"/>
                      <a:pt x="47591" y="45095"/>
                    </a:cubicBezTo>
                    <a:cubicBezTo>
                      <a:pt x="32654" y="58287"/>
                      <a:pt x="25185" y="78889"/>
                      <a:pt x="25185" y="106897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33" name="Vrije vorm 32">
                <a:extLst>
                  <a:ext uri="{FF2B5EF4-FFF2-40B4-BE49-F238E27FC236}">
                    <a16:creationId xmlns:a16="http://schemas.microsoft.com/office/drawing/2014/main" id="{0248D170-CA3D-50A8-CF36-9FD1545B07B6}"/>
                  </a:ext>
                </a:extLst>
              </p:cNvPr>
              <p:cNvSpPr/>
              <p:nvPr/>
            </p:nvSpPr>
            <p:spPr>
              <a:xfrm>
                <a:off x="7147867" y="3713413"/>
                <a:ext cx="176132" cy="179405"/>
              </a:xfrm>
              <a:custGeom>
                <a:avLst/>
                <a:gdLst>
                  <a:gd name="connsiteX0" fmla="*/ 152093 w 176132"/>
                  <a:gd name="connsiteY0" fmla="*/ 174377 h 179405"/>
                  <a:gd name="connsiteX1" fmla="*/ 152093 w 176132"/>
                  <a:gd name="connsiteY1" fmla="*/ 147126 h 179405"/>
                  <a:gd name="connsiteX2" fmla="*/ 150620 w 176132"/>
                  <a:gd name="connsiteY2" fmla="*/ 147126 h 179405"/>
                  <a:gd name="connsiteX3" fmla="*/ 85695 w 176132"/>
                  <a:gd name="connsiteY3" fmla="*/ 179405 h 179405"/>
                  <a:gd name="connsiteX4" fmla="*/ 25022 w 176132"/>
                  <a:gd name="connsiteY4" fmla="*/ 154101 h 179405"/>
                  <a:gd name="connsiteX5" fmla="*/ 0 w 176132"/>
                  <a:gd name="connsiteY5" fmla="*/ 89703 h 179405"/>
                  <a:gd name="connsiteX6" fmla="*/ 24694 w 176132"/>
                  <a:gd name="connsiteY6" fmla="*/ 25467 h 179405"/>
                  <a:gd name="connsiteX7" fmla="*/ 85694 w 176132"/>
                  <a:gd name="connsiteY7" fmla="*/ 0 h 179405"/>
                  <a:gd name="connsiteX8" fmla="*/ 149312 w 176132"/>
                  <a:gd name="connsiteY8" fmla="*/ 31793 h 179405"/>
                  <a:gd name="connsiteX9" fmla="*/ 150948 w 176132"/>
                  <a:gd name="connsiteY9" fmla="*/ 31793 h 179405"/>
                  <a:gd name="connsiteX10" fmla="*/ 150948 w 176132"/>
                  <a:gd name="connsiteY10" fmla="*/ 5029 h 179405"/>
                  <a:gd name="connsiteX11" fmla="*/ 176133 w 176132"/>
                  <a:gd name="connsiteY11" fmla="*/ 5029 h 179405"/>
                  <a:gd name="connsiteX12" fmla="*/ 176133 w 176132"/>
                  <a:gd name="connsiteY12" fmla="*/ 174377 h 179405"/>
                  <a:gd name="connsiteX13" fmla="*/ 152093 w 176132"/>
                  <a:gd name="connsiteY13" fmla="*/ 174377 h 179405"/>
                  <a:gd name="connsiteX14" fmla="*/ 89457 w 176132"/>
                  <a:gd name="connsiteY14" fmla="*/ 158481 h 179405"/>
                  <a:gd name="connsiteX15" fmla="*/ 134267 w 176132"/>
                  <a:gd name="connsiteY15" fmla="*/ 139178 h 179405"/>
                  <a:gd name="connsiteX16" fmla="*/ 152420 w 176132"/>
                  <a:gd name="connsiteY16" fmla="*/ 89703 h 179405"/>
                  <a:gd name="connsiteX17" fmla="*/ 134267 w 176132"/>
                  <a:gd name="connsiteY17" fmla="*/ 40553 h 179405"/>
                  <a:gd name="connsiteX18" fmla="*/ 89457 w 176132"/>
                  <a:gd name="connsiteY18" fmla="*/ 21250 h 179405"/>
                  <a:gd name="connsiteX19" fmla="*/ 43829 w 176132"/>
                  <a:gd name="connsiteY19" fmla="*/ 40553 h 179405"/>
                  <a:gd name="connsiteX20" fmla="*/ 25349 w 176132"/>
                  <a:gd name="connsiteY20" fmla="*/ 89703 h 179405"/>
                  <a:gd name="connsiteX21" fmla="*/ 43829 w 176132"/>
                  <a:gd name="connsiteY21" fmla="*/ 139178 h 179405"/>
                  <a:gd name="connsiteX22" fmla="*/ 89457 w 176132"/>
                  <a:gd name="connsiteY22" fmla="*/ 158481 h 17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6132" h="179405">
                    <a:moveTo>
                      <a:pt x="152093" y="174377"/>
                    </a:moveTo>
                    <a:lnTo>
                      <a:pt x="152093" y="147126"/>
                    </a:lnTo>
                    <a:lnTo>
                      <a:pt x="150620" y="147126"/>
                    </a:lnTo>
                    <a:cubicBezTo>
                      <a:pt x="134921" y="168646"/>
                      <a:pt x="113279" y="179405"/>
                      <a:pt x="85695" y="179405"/>
                    </a:cubicBezTo>
                    <a:cubicBezTo>
                      <a:pt x="61927" y="179405"/>
                      <a:pt x="41703" y="170971"/>
                      <a:pt x="25022" y="154101"/>
                    </a:cubicBezTo>
                    <a:cubicBezTo>
                      <a:pt x="8340" y="137231"/>
                      <a:pt x="0" y="115765"/>
                      <a:pt x="0" y="89703"/>
                    </a:cubicBezTo>
                    <a:cubicBezTo>
                      <a:pt x="0" y="63857"/>
                      <a:pt x="8231" y="42445"/>
                      <a:pt x="24694" y="25467"/>
                    </a:cubicBezTo>
                    <a:cubicBezTo>
                      <a:pt x="41484" y="8489"/>
                      <a:pt x="61818" y="0"/>
                      <a:pt x="85694" y="0"/>
                    </a:cubicBezTo>
                    <a:cubicBezTo>
                      <a:pt x="113387" y="0"/>
                      <a:pt x="134594" y="10598"/>
                      <a:pt x="149312" y="31793"/>
                    </a:cubicBezTo>
                    <a:lnTo>
                      <a:pt x="150948" y="31793"/>
                    </a:lnTo>
                    <a:lnTo>
                      <a:pt x="150948" y="5029"/>
                    </a:lnTo>
                    <a:lnTo>
                      <a:pt x="176133" y="5029"/>
                    </a:lnTo>
                    <a:lnTo>
                      <a:pt x="176133" y="174377"/>
                    </a:lnTo>
                    <a:lnTo>
                      <a:pt x="152093" y="174377"/>
                    </a:lnTo>
                    <a:close/>
                    <a:moveTo>
                      <a:pt x="89457" y="158481"/>
                    </a:moveTo>
                    <a:cubicBezTo>
                      <a:pt x="107337" y="158481"/>
                      <a:pt x="122273" y="152046"/>
                      <a:pt x="134267" y="139178"/>
                    </a:cubicBezTo>
                    <a:cubicBezTo>
                      <a:pt x="146369" y="126200"/>
                      <a:pt x="152420" y="109709"/>
                      <a:pt x="152420" y="89703"/>
                    </a:cubicBezTo>
                    <a:cubicBezTo>
                      <a:pt x="152420" y="69913"/>
                      <a:pt x="146369" y="53530"/>
                      <a:pt x="134267" y="40553"/>
                    </a:cubicBezTo>
                    <a:cubicBezTo>
                      <a:pt x="122273" y="27684"/>
                      <a:pt x="107337" y="21250"/>
                      <a:pt x="89457" y="21250"/>
                    </a:cubicBezTo>
                    <a:cubicBezTo>
                      <a:pt x="71359" y="21250"/>
                      <a:pt x="56149" y="27684"/>
                      <a:pt x="43829" y="40553"/>
                    </a:cubicBezTo>
                    <a:cubicBezTo>
                      <a:pt x="31509" y="53097"/>
                      <a:pt x="25349" y="69481"/>
                      <a:pt x="25349" y="89703"/>
                    </a:cubicBezTo>
                    <a:cubicBezTo>
                      <a:pt x="25349" y="109817"/>
                      <a:pt x="31509" y="126309"/>
                      <a:pt x="43829" y="139178"/>
                    </a:cubicBezTo>
                    <a:cubicBezTo>
                      <a:pt x="56149" y="152046"/>
                      <a:pt x="71359" y="158481"/>
                      <a:pt x="89457" y="158481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34" name="Vrije vorm 33">
                <a:extLst>
                  <a:ext uri="{FF2B5EF4-FFF2-40B4-BE49-F238E27FC236}">
                    <a16:creationId xmlns:a16="http://schemas.microsoft.com/office/drawing/2014/main" id="{3BF5E41F-78F2-E18E-9B18-4B68E83B6139}"/>
                  </a:ext>
                </a:extLst>
              </p:cNvPr>
              <p:cNvSpPr/>
              <p:nvPr/>
            </p:nvSpPr>
            <p:spPr>
              <a:xfrm>
                <a:off x="7359489" y="3713413"/>
                <a:ext cx="173189" cy="179405"/>
              </a:xfrm>
              <a:custGeom>
                <a:avLst/>
                <a:gdLst>
                  <a:gd name="connsiteX0" fmla="*/ 170410 w 173189"/>
                  <a:gd name="connsiteY0" fmla="*/ 60018 h 179405"/>
                  <a:gd name="connsiteX1" fmla="*/ 145061 w 173189"/>
                  <a:gd name="connsiteY1" fmla="*/ 60018 h 179405"/>
                  <a:gd name="connsiteX2" fmla="*/ 123801 w 173189"/>
                  <a:gd name="connsiteY2" fmla="*/ 31793 h 179405"/>
                  <a:gd name="connsiteX3" fmla="*/ 89784 w 173189"/>
                  <a:gd name="connsiteY3" fmla="*/ 21250 h 179405"/>
                  <a:gd name="connsiteX4" fmla="*/ 43829 w 173189"/>
                  <a:gd name="connsiteY4" fmla="*/ 40553 h 179405"/>
                  <a:gd name="connsiteX5" fmla="*/ 25349 w 173189"/>
                  <a:gd name="connsiteY5" fmla="*/ 89703 h 179405"/>
                  <a:gd name="connsiteX6" fmla="*/ 43829 w 173189"/>
                  <a:gd name="connsiteY6" fmla="*/ 139502 h 179405"/>
                  <a:gd name="connsiteX7" fmla="*/ 89784 w 173189"/>
                  <a:gd name="connsiteY7" fmla="*/ 158481 h 179405"/>
                  <a:gd name="connsiteX8" fmla="*/ 125600 w 173189"/>
                  <a:gd name="connsiteY8" fmla="*/ 146477 h 179405"/>
                  <a:gd name="connsiteX9" fmla="*/ 147677 w 173189"/>
                  <a:gd name="connsiteY9" fmla="*/ 113548 h 179405"/>
                  <a:gd name="connsiteX10" fmla="*/ 173189 w 173189"/>
                  <a:gd name="connsiteY10" fmla="*/ 113548 h 179405"/>
                  <a:gd name="connsiteX11" fmla="*/ 141953 w 173189"/>
                  <a:gd name="connsiteY11" fmla="*/ 163022 h 179405"/>
                  <a:gd name="connsiteX12" fmla="*/ 89784 w 173189"/>
                  <a:gd name="connsiteY12" fmla="*/ 179406 h 179405"/>
                  <a:gd name="connsiteX13" fmla="*/ 25840 w 173189"/>
                  <a:gd name="connsiteY13" fmla="*/ 154101 h 179405"/>
                  <a:gd name="connsiteX14" fmla="*/ 0 w 173189"/>
                  <a:gd name="connsiteY14" fmla="*/ 89703 h 179405"/>
                  <a:gd name="connsiteX15" fmla="*/ 25840 w 173189"/>
                  <a:gd name="connsiteY15" fmla="*/ 25467 h 179405"/>
                  <a:gd name="connsiteX16" fmla="*/ 89784 w 173189"/>
                  <a:gd name="connsiteY16" fmla="*/ 0 h 179405"/>
                  <a:gd name="connsiteX17" fmla="*/ 140645 w 173189"/>
                  <a:gd name="connsiteY17" fmla="*/ 16221 h 179405"/>
                  <a:gd name="connsiteX18" fmla="*/ 170410 w 173189"/>
                  <a:gd name="connsiteY18" fmla="*/ 60018 h 17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3189" h="179405">
                    <a:moveTo>
                      <a:pt x="170410" y="60018"/>
                    </a:moveTo>
                    <a:lnTo>
                      <a:pt x="145061" y="60018"/>
                    </a:lnTo>
                    <a:cubicBezTo>
                      <a:pt x="141136" y="48231"/>
                      <a:pt x="134050" y="38822"/>
                      <a:pt x="123801" y="31793"/>
                    </a:cubicBezTo>
                    <a:cubicBezTo>
                      <a:pt x="113553" y="24764"/>
                      <a:pt x="102213" y="21250"/>
                      <a:pt x="89784" y="21250"/>
                    </a:cubicBezTo>
                    <a:cubicBezTo>
                      <a:pt x="71467" y="21250"/>
                      <a:pt x="56149" y="27684"/>
                      <a:pt x="43829" y="40553"/>
                    </a:cubicBezTo>
                    <a:cubicBezTo>
                      <a:pt x="31509" y="53097"/>
                      <a:pt x="25349" y="69481"/>
                      <a:pt x="25349" y="89703"/>
                    </a:cubicBezTo>
                    <a:cubicBezTo>
                      <a:pt x="25349" y="110033"/>
                      <a:pt x="31509" y="126633"/>
                      <a:pt x="43829" y="139502"/>
                    </a:cubicBezTo>
                    <a:cubicBezTo>
                      <a:pt x="56259" y="152154"/>
                      <a:pt x="71577" y="158481"/>
                      <a:pt x="89784" y="158481"/>
                    </a:cubicBezTo>
                    <a:cubicBezTo>
                      <a:pt x="102432" y="158481"/>
                      <a:pt x="114370" y="154479"/>
                      <a:pt x="125600" y="146477"/>
                    </a:cubicBezTo>
                    <a:cubicBezTo>
                      <a:pt x="136502" y="138691"/>
                      <a:pt x="143862" y="127714"/>
                      <a:pt x="147677" y="113548"/>
                    </a:cubicBezTo>
                    <a:lnTo>
                      <a:pt x="173189" y="113548"/>
                    </a:lnTo>
                    <a:cubicBezTo>
                      <a:pt x="168175" y="135393"/>
                      <a:pt x="157762" y="151884"/>
                      <a:pt x="141953" y="163022"/>
                    </a:cubicBezTo>
                    <a:cubicBezTo>
                      <a:pt x="126362" y="173945"/>
                      <a:pt x="108973" y="179406"/>
                      <a:pt x="89784" y="179406"/>
                    </a:cubicBezTo>
                    <a:cubicBezTo>
                      <a:pt x="64163" y="179406"/>
                      <a:pt x="42848" y="170971"/>
                      <a:pt x="25840" y="154101"/>
                    </a:cubicBezTo>
                    <a:cubicBezTo>
                      <a:pt x="8614" y="137015"/>
                      <a:pt x="0" y="115548"/>
                      <a:pt x="0" y="89703"/>
                    </a:cubicBezTo>
                    <a:cubicBezTo>
                      <a:pt x="0" y="63965"/>
                      <a:pt x="8614" y="42553"/>
                      <a:pt x="25840" y="25467"/>
                    </a:cubicBezTo>
                    <a:cubicBezTo>
                      <a:pt x="42957" y="8489"/>
                      <a:pt x="64272" y="0"/>
                      <a:pt x="89784" y="0"/>
                    </a:cubicBezTo>
                    <a:cubicBezTo>
                      <a:pt x="108973" y="0"/>
                      <a:pt x="125927" y="5407"/>
                      <a:pt x="140645" y="16221"/>
                    </a:cubicBezTo>
                    <a:cubicBezTo>
                      <a:pt x="156127" y="27360"/>
                      <a:pt x="166049" y="41958"/>
                      <a:pt x="170410" y="60018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35" name="Vrije vorm 34">
                <a:extLst>
                  <a:ext uri="{FF2B5EF4-FFF2-40B4-BE49-F238E27FC236}">
                    <a16:creationId xmlns:a16="http://schemas.microsoft.com/office/drawing/2014/main" id="{A16758CD-D462-BEAE-7F34-62E71E42C303}"/>
                  </a:ext>
                </a:extLst>
              </p:cNvPr>
              <p:cNvSpPr/>
              <p:nvPr/>
            </p:nvSpPr>
            <p:spPr>
              <a:xfrm>
                <a:off x="7568004" y="3655179"/>
                <a:ext cx="147023" cy="232611"/>
              </a:xfrm>
              <a:custGeom>
                <a:avLst/>
                <a:gdLst>
                  <a:gd name="connsiteX0" fmla="*/ 25185 w 147023"/>
                  <a:gd name="connsiteY0" fmla="*/ 232611 h 232611"/>
                  <a:gd name="connsiteX1" fmla="*/ 0 w 147023"/>
                  <a:gd name="connsiteY1" fmla="*/ 232611 h 232611"/>
                  <a:gd name="connsiteX2" fmla="*/ 0 w 147023"/>
                  <a:gd name="connsiteY2" fmla="*/ 0 h 232611"/>
                  <a:gd name="connsiteX3" fmla="*/ 25185 w 147023"/>
                  <a:gd name="connsiteY3" fmla="*/ 0 h 232611"/>
                  <a:gd name="connsiteX4" fmla="*/ 25185 w 147023"/>
                  <a:gd name="connsiteY4" fmla="*/ 87756 h 232611"/>
                  <a:gd name="connsiteX5" fmla="*/ 26821 w 147023"/>
                  <a:gd name="connsiteY5" fmla="*/ 87756 h 232611"/>
                  <a:gd name="connsiteX6" fmla="*/ 84714 w 147023"/>
                  <a:gd name="connsiteY6" fmla="*/ 58234 h 232611"/>
                  <a:gd name="connsiteX7" fmla="*/ 131242 w 147023"/>
                  <a:gd name="connsiteY7" fmla="*/ 75266 h 232611"/>
                  <a:gd name="connsiteX8" fmla="*/ 147024 w 147023"/>
                  <a:gd name="connsiteY8" fmla="*/ 122956 h 232611"/>
                  <a:gd name="connsiteX9" fmla="*/ 147024 w 147023"/>
                  <a:gd name="connsiteY9" fmla="*/ 232611 h 232611"/>
                  <a:gd name="connsiteX10" fmla="*/ 122002 w 147023"/>
                  <a:gd name="connsiteY10" fmla="*/ 232611 h 232611"/>
                  <a:gd name="connsiteX11" fmla="*/ 122002 w 147023"/>
                  <a:gd name="connsiteY11" fmla="*/ 124578 h 232611"/>
                  <a:gd name="connsiteX12" fmla="*/ 110882 w 147023"/>
                  <a:gd name="connsiteY12" fmla="*/ 91379 h 232611"/>
                  <a:gd name="connsiteX13" fmla="*/ 79482 w 147023"/>
                  <a:gd name="connsiteY13" fmla="*/ 79483 h 232611"/>
                  <a:gd name="connsiteX14" fmla="*/ 41213 w 147023"/>
                  <a:gd name="connsiteY14" fmla="*/ 95380 h 232611"/>
                  <a:gd name="connsiteX15" fmla="*/ 25186 w 147023"/>
                  <a:gd name="connsiteY15" fmla="*/ 133337 h 232611"/>
                  <a:gd name="connsiteX16" fmla="*/ 25186 w 147023"/>
                  <a:gd name="connsiteY16" fmla="*/ 232611 h 23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7023" h="232611">
                    <a:moveTo>
                      <a:pt x="25185" y="232611"/>
                    </a:moveTo>
                    <a:lnTo>
                      <a:pt x="0" y="232611"/>
                    </a:lnTo>
                    <a:lnTo>
                      <a:pt x="0" y="0"/>
                    </a:lnTo>
                    <a:lnTo>
                      <a:pt x="25185" y="0"/>
                    </a:lnTo>
                    <a:lnTo>
                      <a:pt x="25185" y="87756"/>
                    </a:lnTo>
                    <a:lnTo>
                      <a:pt x="26821" y="87756"/>
                    </a:lnTo>
                    <a:cubicBezTo>
                      <a:pt x="39904" y="68075"/>
                      <a:pt x="59201" y="58234"/>
                      <a:pt x="84714" y="58234"/>
                    </a:cubicBezTo>
                    <a:cubicBezTo>
                      <a:pt x="105211" y="58234"/>
                      <a:pt x="120720" y="63911"/>
                      <a:pt x="131242" y="75266"/>
                    </a:cubicBezTo>
                    <a:cubicBezTo>
                      <a:pt x="141763" y="86621"/>
                      <a:pt x="147024" y="102517"/>
                      <a:pt x="147024" y="122956"/>
                    </a:cubicBezTo>
                    <a:lnTo>
                      <a:pt x="147024" y="232611"/>
                    </a:lnTo>
                    <a:lnTo>
                      <a:pt x="122002" y="232611"/>
                    </a:lnTo>
                    <a:lnTo>
                      <a:pt x="122002" y="124578"/>
                    </a:lnTo>
                    <a:cubicBezTo>
                      <a:pt x="122002" y="110411"/>
                      <a:pt x="118294" y="99327"/>
                      <a:pt x="110882" y="91379"/>
                    </a:cubicBezTo>
                    <a:cubicBezTo>
                      <a:pt x="103467" y="83431"/>
                      <a:pt x="93001" y="79483"/>
                      <a:pt x="79482" y="79483"/>
                    </a:cubicBezTo>
                    <a:cubicBezTo>
                      <a:pt x="64980" y="79483"/>
                      <a:pt x="52224" y="84782"/>
                      <a:pt x="41213" y="95380"/>
                    </a:cubicBezTo>
                    <a:cubicBezTo>
                      <a:pt x="30528" y="105545"/>
                      <a:pt x="25186" y="118198"/>
                      <a:pt x="25186" y="133337"/>
                    </a:cubicBezTo>
                    <a:lnTo>
                      <a:pt x="25186" y="232611"/>
                    </a:ln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  <p:sp>
            <p:nvSpPr>
              <p:cNvPr id="36" name="Vrije vorm 35">
                <a:extLst>
                  <a:ext uri="{FF2B5EF4-FFF2-40B4-BE49-F238E27FC236}">
                    <a16:creationId xmlns:a16="http://schemas.microsoft.com/office/drawing/2014/main" id="{E4BE4FE9-7BEB-02FA-0434-1F9894C715D9}"/>
                  </a:ext>
                </a:extLst>
              </p:cNvPr>
              <p:cNvSpPr/>
              <p:nvPr/>
            </p:nvSpPr>
            <p:spPr>
              <a:xfrm>
                <a:off x="7747081" y="3671887"/>
                <a:ext cx="105975" cy="220283"/>
              </a:xfrm>
              <a:custGeom>
                <a:avLst/>
                <a:gdLst>
                  <a:gd name="connsiteX0" fmla="*/ 29601 w 105975"/>
                  <a:gd name="connsiteY0" fmla="*/ 175675 h 220283"/>
                  <a:gd name="connsiteX1" fmla="*/ 29601 w 105975"/>
                  <a:gd name="connsiteY1" fmla="*/ 66993 h 220283"/>
                  <a:gd name="connsiteX2" fmla="*/ 0 w 105975"/>
                  <a:gd name="connsiteY2" fmla="*/ 66993 h 220283"/>
                  <a:gd name="connsiteX3" fmla="*/ 0 w 105975"/>
                  <a:gd name="connsiteY3" fmla="*/ 46555 h 220283"/>
                  <a:gd name="connsiteX4" fmla="*/ 29601 w 105975"/>
                  <a:gd name="connsiteY4" fmla="*/ 46555 h 220283"/>
                  <a:gd name="connsiteX5" fmla="*/ 29601 w 105975"/>
                  <a:gd name="connsiteY5" fmla="*/ 0 h 220283"/>
                  <a:gd name="connsiteX6" fmla="*/ 54623 w 105975"/>
                  <a:gd name="connsiteY6" fmla="*/ 0 h 220283"/>
                  <a:gd name="connsiteX7" fmla="*/ 54623 w 105975"/>
                  <a:gd name="connsiteY7" fmla="*/ 46555 h 220283"/>
                  <a:gd name="connsiteX8" fmla="*/ 99597 w 105975"/>
                  <a:gd name="connsiteY8" fmla="*/ 46555 h 220283"/>
                  <a:gd name="connsiteX9" fmla="*/ 99597 w 105975"/>
                  <a:gd name="connsiteY9" fmla="*/ 66993 h 220283"/>
                  <a:gd name="connsiteX10" fmla="*/ 54623 w 105975"/>
                  <a:gd name="connsiteY10" fmla="*/ 66993 h 220283"/>
                  <a:gd name="connsiteX11" fmla="*/ 54623 w 105975"/>
                  <a:gd name="connsiteY11" fmla="*/ 174702 h 220283"/>
                  <a:gd name="connsiteX12" fmla="*/ 60020 w 105975"/>
                  <a:gd name="connsiteY12" fmla="*/ 193194 h 220283"/>
                  <a:gd name="connsiteX13" fmla="*/ 78828 w 105975"/>
                  <a:gd name="connsiteY13" fmla="*/ 199033 h 220283"/>
                  <a:gd name="connsiteX14" fmla="*/ 105975 w 105975"/>
                  <a:gd name="connsiteY14" fmla="*/ 194978 h 220283"/>
                  <a:gd name="connsiteX15" fmla="*/ 105975 w 105975"/>
                  <a:gd name="connsiteY15" fmla="*/ 216228 h 220283"/>
                  <a:gd name="connsiteX16" fmla="*/ 76047 w 105975"/>
                  <a:gd name="connsiteY16" fmla="*/ 220283 h 220283"/>
                  <a:gd name="connsiteX17" fmla="*/ 40641 w 105975"/>
                  <a:gd name="connsiteY17" fmla="*/ 209902 h 220283"/>
                  <a:gd name="connsiteX18" fmla="*/ 29601 w 105975"/>
                  <a:gd name="connsiteY18" fmla="*/ 175675 h 22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5975" h="220283">
                    <a:moveTo>
                      <a:pt x="29601" y="175675"/>
                    </a:moveTo>
                    <a:lnTo>
                      <a:pt x="29601" y="66993"/>
                    </a:lnTo>
                    <a:lnTo>
                      <a:pt x="0" y="66993"/>
                    </a:lnTo>
                    <a:lnTo>
                      <a:pt x="0" y="46555"/>
                    </a:lnTo>
                    <a:lnTo>
                      <a:pt x="29601" y="46555"/>
                    </a:lnTo>
                    <a:lnTo>
                      <a:pt x="29601" y="0"/>
                    </a:lnTo>
                    <a:lnTo>
                      <a:pt x="54623" y="0"/>
                    </a:lnTo>
                    <a:lnTo>
                      <a:pt x="54623" y="46555"/>
                    </a:lnTo>
                    <a:lnTo>
                      <a:pt x="99597" y="46555"/>
                    </a:lnTo>
                    <a:lnTo>
                      <a:pt x="99597" y="66993"/>
                    </a:lnTo>
                    <a:lnTo>
                      <a:pt x="54623" y="66993"/>
                    </a:lnTo>
                    <a:lnTo>
                      <a:pt x="54623" y="174702"/>
                    </a:lnTo>
                    <a:cubicBezTo>
                      <a:pt x="54623" y="183136"/>
                      <a:pt x="56422" y="189301"/>
                      <a:pt x="60020" y="193194"/>
                    </a:cubicBezTo>
                    <a:cubicBezTo>
                      <a:pt x="63618" y="197087"/>
                      <a:pt x="69887" y="199033"/>
                      <a:pt x="78828" y="199033"/>
                    </a:cubicBezTo>
                    <a:cubicBezTo>
                      <a:pt x="87549" y="199033"/>
                      <a:pt x="96599" y="197682"/>
                      <a:pt x="105975" y="194978"/>
                    </a:cubicBezTo>
                    <a:lnTo>
                      <a:pt x="105975" y="216228"/>
                    </a:lnTo>
                    <a:cubicBezTo>
                      <a:pt x="95291" y="218931"/>
                      <a:pt x="85314" y="220283"/>
                      <a:pt x="76047" y="220283"/>
                    </a:cubicBezTo>
                    <a:cubicBezTo>
                      <a:pt x="59802" y="220283"/>
                      <a:pt x="48000" y="216823"/>
                      <a:pt x="40641" y="209902"/>
                    </a:cubicBezTo>
                    <a:cubicBezTo>
                      <a:pt x="33281" y="202981"/>
                      <a:pt x="29601" y="191572"/>
                      <a:pt x="29601" y="175675"/>
                    </a:cubicBezTo>
                    <a:close/>
                  </a:path>
                </a:pathLst>
              </a:custGeom>
              <a:solidFill>
                <a:srgbClr val="005184"/>
              </a:solidFill>
              <a:ln w="15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/>
              </a:p>
            </p:txBody>
          </p:sp>
        </p:grpSp>
        <p:sp>
          <p:nvSpPr>
            <p:cNvPr id="8" name="Vrije vorm 7">
              <a:extLst>
                <a:ext uri="{FF2B5EF4-FFF2-40B4-BE49-F238E27FC236}">
                  <a16:creationId xmlns:a16="http://schemas.microsoft.com/office/drawing/2014/main" id="{6AB7ABB0-9BD7-3549-A589-C4806B1852C4}"/>
                </a:ext>
              </a:extLst>
            </p:cNvPr>
            <p:cNvSpPr/>
            <p:nvPr/>
          </p:nvSpPr>
          <p:spPr>
            <a:xfrm>
              <a:off x="879392" y="2827824"/>
              <a:ext cx="1280838" cy="1270425"/>
            </a:xfrm>
            <a:custGeom>
              <a:avLst/>
              <a:gdLst>
                <a:gd name="connsiteX0" fmla="*/ 1279694 w 1280838"/>
                <a:gd name="connsiteY0" fmla="*/ 601200 h 1270425"/>
                <a:gd name="connsiteX1" fmla="*/ 1245412 w 1280838"/>
                <a:gd name="connsiteY1" fmla="*/ 635207 h 1270425"/>
                <a:gd name="connsiteX2" fmla="*/ 1142478 w 1280838"/>
                <a:gd name="connsiteY2" fmla="*/ 737301 h 1270425"/>
                <a:gd name="connsiteX3" fmla="*/ 640421 w 1280838"/>
                <a:gd name="connsiteY3" fmla="*/ 1143455 h 1270425"/>
                <a:gd name="connsiteX4" fmla="*/ 128011 w 1280838"/>
                <a:gd name="connsiteY4" fmla="*/ 635215 h 1270425"/>
                <a:gd name="connsiteX5" fmla="*/ 640421 w 1280838"/>
                <a:gd name="connsiteY5" fmla="*/ 126971 h 1270425"/>
                <a:gd name="connsiteX6" fmla="*/ 896593 w 1280838"/>
                <a:gd name="connsiteY6" fmla="*/ 195115 h 1270425"/>
                <a:gd name="connsiteX7" fmla="*/ 905698 w 1280838"/>
                <a:gd name="connsiteY7" fmla="*/ 200309 h 1270425"/>
                <a:gd name="connsiteX8" fmla="*/ 998293 w 1280838"/>
                <a:gd name="connsiteY8" fmla="*/ 108463 h 1270425"/>
                <a:gd name="connsiteX9" fmla="*/ 960673 w 1280838"/>
                <a:gd name="connsiteY9" fmla="*/ 85023 h 1270425"/>
                <a:gd name="connsiteX10" fmla="*/ 640421 w 1280838"/>
                <a:gd name="connsiteY10" fmla="*/ 0 h 1270425"/>
                <a:gd name="connsiteX11" fmla="*/ 320166 w 1280838"/>
                <a:gd name="connsiteY11" fmla="*/ 85027 h 1270425"/>
                <a:gd name="connsiteX12" fmla="*/ 85731 w 1280838"/>
                <a:gd name="connsiteY12" fmla="*/ 317556 h 1270425"/>
                <a:gd name="connsiteX13" fmla="*/ 0 w 1280838"/>
                <a:gd name="connsiteY13" fmla="*/ 635207 h 1270425"/>
                <a:gd name="connsiteX14" fmla="*/ 0 w 1280838"/>
                <a:gd name="connsiteY14" fmla="*/ 635211 h 1270425"/>
                <a:gd name="connsiteX15" fmla="*/ 85731 w 1280838"/>
                <a:gd name="connsiteY15" fmla="*/ 952859 h 1270425"/>
                <a:gd name="connsiteX16" fmla="*/ 320166 w 1280838"/>
                <a:gd name="connsiteY16" fmla="*/ 1185395 h 1270425"/>
                <a:gd name="connsiteX17" fmla="*/ 640421 w 1280838"/>
                <a:gd name="connsiteY17" fmla="*/ 1270426 h 1270425"/>
                <a:gd name="connsiteX18" fmla="*/ 960673 w 1280838"/>
                <a:gd name="connsiteY18" fmla="*/ 1185395 h 1270425"/>
                <a:gd name="connsiteX19" fmla="*/ 1195111 w 1280838"/>
                <a:gd name="connsiteY19" fmla="*/ 952859 h 1270425"/>
                <a:gd name="connsiteX20" fmla="*/ 1280839 w 1280838"/>
                <a:gd name="connsiteY20" fmla="*/ 635207 h 1270425"/>
                <a:gd name="connsiteX21" fmla="*/ 1279694 w 1280838"/>
                <a:gd name="connsiteY21" fmla="*/ 601200 h 127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838" h="1270425">
                  <a:moveTo>
                    <a:pt x="1279694" y="601200"/>
                  </a:moveTo>
                  <a:lnTo>
                    <a:pt x="1245412" y="635207"/>
                  </a:lnTo>
                  <a:lnTo>
                    <a:pt x="1142478" y="737301"/>
                  </a:lnTo>
                  <a:cubicBezTo>
                    <a:pt x="1094831" y="969067"/>
                    <a:pt x="888164" y="1143455"/>
                    <a:pt x="640421" y="1143455"/>
                  </a:cubicBezTo>
                  <a:cubicBezTo>
                    <a:pt x="357426" y="1143455"/>
                    <a:pt x="128011" y="915910"/>
                    <a:pt x="128011" y="635215"/>
                  </a:cubicBezTo>
                  <a:cubicBezTo>
                    <a:pt x="128011" y="354520"/>
                    <a:pt x="357426" y="126971"/>
                    <a:pt x="640421" y="126971"/>
                  </a:cubicBezTo>
                  <a:cubicBezTo>
                    <a:pt x="733775" y="126971"/>
                    <a:pt x="821212" y="151855"/>
                    <a:pt x="896593" y="195115"/>
                  </a:cubicBezTo>
                  <a:cubicBezTo>
                    <a:pt x="899622" y="196855"/>
                    <a:pt x="902706" y="198510"/>
                    <a:pt x="905698" y="200309"/>
                  </a:cubicBezTo>
                  <a:lnTo>
                    <a:pt x="998293" y="108463"/>
                  </a:lnTo>
                  <a:cubicBezTo>
                    <a:pt x="986033" y="100254"/>
                    <a:pt x="973516" y="92395"/>
                    <a:pt x="960673" y="85023"/>
                  </a:cubicBezTo>
                  <a:cubicBezTo>
                    <a:pt x="866461" y="30963"/>
                    <a:pt x="757091" y="0"/>
                    <a:pt x="640421" y="0"/>
                  </a:cubicBezTo>
                  <a:cubicBezTo>
                    <a:pt x="523756" y="0"/>
                    <a:pt x="414382" y="30963"/>
                    <a:pt x="320166" y="85027"/>
                  </a:cubicBezTo>
                  <a:cubicBezTo>
                    <a:pt x="222989" y="140797"/>
                    <a:pt x="141955" y="221172"/>
                    <a:pt x="85731" y="317556"/>
                  </a:cubicBezTo>
                  <a:cubicBezTo>
                    <a:pt x="31217" y="411005"/>
                    <a:pt x="0" y="519487"/>
                    <a:pt x="0" y="635207"/>
                  </a:cubicBezTo>
                  <a:lnTo>
                    <a:pt x="0" y="635211"/>
                  </a:lnTo>
                  <a:cubicBezTo>
                    <a:pt x="0" y="750936"/>
                    <a:pt x="31217" y="859417"/>
                    <a:pt x="85731" y="952859"/>
                  </a:cubicBezTo>
                  <a:cubicBezTo>
                    <a:pt x="141955" y="1049254"/>
                    <a:pt x="222989" y="1129625"/>
                    <a:pt x="320166" y="1185395"/>
                  </a:cubicBezTo>
                  <a:cubicBezTo>
                    <a:pt x="414382" y="1239466"/>
                    <a:pt x="523756" y="1270426"/>
                    <a:pt x="640421" y="1270426"/>
                  </a:cubicBezTo>
                  <a:cubicBezTo>
                    <a:pt x="757091" y="1270426"/>
                    <a:pt x="866465" y="1239459"/>
                    <a:pt x="960673" y="1185395"/>
                  </a:cubicBezTo>
                  <a:cubicBezTo>
                    <a:pt x="1057858" y="1129625"/>
                    <a:pt x="1138888" y="1049254"/>
                    <a:pt x="1195111" y="952859"/>
                  </a:cubicBezTo>
                  <a:cubicBezTo>
                    <a:pt x="1249626" y="859410"/>
                    <a:pt x="1280839" y="750928"/>
                    <a:pt x="1280839" y="635207"/>
                  </a:cubicBezTo>
                  <a:cubicBezTo>
                    <a:pt x="1280839" y="623777"/>
                    <a:pt x="1280296" y="612479"/>
                    <a:pt x="1279694" y="601200"/>
                  </a:cubicBezTo>
                  <a:close/>
                </a:path>
              </a:pathLst>
            </a:custGeom>
            <a:solidFill>
              <a:srgbClr val="005184"/>
            </a:solidFill>
            <a:ln w="15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800"/>
            </a:p>
          </p:txBody>
        </p:sp>
      </p:grpSp>
    </p:spTree>
    <p:extLst>
      <p:ext uri="{BB962C8B-B14F-4D97-AF65-F5344CB8AC3E}">
        <p14:creationId xmlns:p14="http://schemas.microsoft.com/office/powerpoint/2010/main" val="283267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15A89A-EE1A-504C-919B-A8855024C1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40546" y="1825625"/>
            <a:ext cx="7401954" cy="36480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200"/>
            </a:lvl1pPr>
          </a:lstStyle>
          <a:p>
            <a:pPr marL="0" indent="0">
              <a:buNone/>
            </a:pPr>
            <a:r>
              <a:rPr lang="nl-NL" b="1">
                <a:solidFill>
                  <a:srgbClr val="0C2074"/>
                </a:solidFill>
              </a:rPr>
              <a:t>Opsomming</a:t>
            </a:r>
          </a:p>
          <a:p>
            <a:r>
              <a:rPr lang="nl-NL"/>
              <a:t>Regel 1</a:t>
            </a:r>
          </a:p>
          <a:p>
            <a:r>
              <a:rPr lang="nl-NL"/>
              <a:t>Regel 2</a:t>
            </a:r>
          </a:p>
          <a:p>
            <a:r>
              <a:rPr lang="nl-NL"/>
              <a:t>Regel 3</a:t>
            </a:r>
          </a:p>
          <a:p>
            <a:r>
              <a:rPr lang="nl-NL"/>
              <a:t>Regel 4</a:t>
            </a:r>
          </a:p>
          <a:p>
            <a:r>
              <a:rPr lang="nl-NL"/>
              <a:t>Regel 5</a:t>
            </a:r>
          </a:p>
          <a:p>
            <a:r>
              <a:rPr lang="nl-NL"/>
              <a:t>Regel 6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1F5504-FF87-4C4F-B42B-80CF250B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D861-5FC7-664C-84CD-2FA8BB909B07}" type="datetimeFigureOut">
              <a:rPr lang="nl-NL" smtClean="0"/>
              <a:t>04-09-2025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97B5EB-A599-614B-A062-5C02A704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1A975D0-BEB2-4F3F-9B0A-5FC5076E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546" y="545028"/>
            <a:ext cx="8913254" cy="7984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9A57EED0-274E-49EC-87CF-A2486B3E1AFA}"/>
              </a:ext>
            </a:extLst>
          </p:cNvPr>
          <p:cNvSpPr/>
          <p:nvPr userDrawn="1"/>
        </p:nvSpPr>
        <p:spPr>
          <a:xfrm>
            <a:off x="11424042" y="78689"/>
            <a:ext cx="720000" cy="72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in">
            <a:solidFill>
              <a:srgbClr val="0C207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EC6B315-ECCE-4422-BF8E-C0280FD3E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9641" y="6005254"/>
            <a:ext cx="1048720" cy="55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55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D0E8D03-9131-2444-AC4C-1153B307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8207-CBE6-D34D-BDBD-769351F04548}" type="datetimeFigureOut">
              <a:rPr lang="nl-NL" smtClean="0"/>
              <a:t>04-09-2025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DEB7CF8-F66B-BD4B-8FC2-C4F14188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9733D9-8405-7742-8A70-04A200F2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783E-E874-0148-BE99-FD7506B289B2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7CEB270-71D8-094D-A7B5-CA8DF473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995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phics, logo, grafische vormgeving, clipart&#10;&#10;Automatisch gegenereerde beschrijving">
            <a:extLst>
              <a:ext uri="{FF2B5EF4-FFF2-40B4-BE49-F238E27FC236}">
                <a16:creationId xmlns:a16="http://schemas.microsoft.com/office/drawing/2014/main" id="{47B4E0FC-2BF6-FE89-DDE5-EE8755F1D4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7238" cy="6860681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B700D9AA-74F8-53A7-F8E2-E96409B872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Plek voor titel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DAE2BD15-755E-532E-643E-329243BF207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49998" y="1249363"/>
            <a:ext cx="3427413" cy="882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Plek voor ondertitel</a:t>
            </a:r>
          </a:p>
        </p:txBody>
      </p:sp>
    </p:spTree>
    <p:extLst>
      <p:ext uri="{BB962C8B-B14F-4D97-AF65-F5344CB8AC3E}">
        <p14:creationId xmlns:p14="http://schemas.microsoft.com/office/powerpoint/2010/main" val="267865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opname, Graphics, grafische vormgeving, tekst&#10;&#10;Automatisch gegenereerde beschrijving">
            <a:extLst>
              <a:ext uri="{FF2B5EF4-FFF2-40B4-BE49-F238E27FC236}">
                <a16:creationId xmlns:a16="http://schemas.microsoft.com/office/drawing/2014/main" id="{38D4DF8C-D775-0A9C-9888-C189075574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6" cy="685800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9697A5A2-6068-E13E-3CC3-6D1ECFFD2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36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1B814F-6682-BE08-2DA9-DB2EF8A5E09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666875"/>
            <a:ext cx="10515600" cy="3416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4840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548B7EBF-0525-E89D-D699-5B2EA76B7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7238" cy="6860681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9697A5A2-6068-E13E-3CC3-6D1ECFFD2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36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4E7725D1-5450-BA3F-BE01-5F0F5BF63AD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666875"/>
            <a:ext cx="10515600" cy="3416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6012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opname, Graphics, grafische vormgeving, tekst&#10;&#10;Automatisch gegenereerde beschrijving">
            <a:extLst>
              <a:ext uri="{FF2B5EF4-FFF2-40B4-BE49-F238E27FC236}">
                <a16:creationId xmlns:a16="http://schemas.microsoft.com/office/drawing/2014/main" id="{38D4DF8C-D775-0A9C-9888-C189075574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6" cy="685800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9697A5A2-6068-E13E-3CC3-6D1ECFFD2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36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1B814F-6682-BE08-2DA9-DB2EF8A5E09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666875"/>
            <a:ext cx="10515600" cy="3416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4498DAE-012F-2D49-D0DB-D78F38399F92}"/>
              </a:ext>
            </a:extLst>
          </p:cNvPr>
          <p:cNvSpPr/>
          <p:nvPr userDrawn="1"/>
        </p:nvSpPr>
        <p:spPr>
          <a:xfrm>
            <a:off x="0" y="4031311"/>
            <a:ext cx="6162261" cy="2826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548B7EBF-0525-E89D-D699-5B2EA76B7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7238" cy="6860681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9697A5A2-6068-E13E-3CC3-6D1ECFFD2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36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4E7725D1-5450-BA3F-BE01-5F0F5BF63AD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666875"/>
            <a:ext cx="10515600" cy="3416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DF2DD61-7583-E4C3-E646-105C296C5511}"/>
              </a:ext>
            </a:extLst>
          </p:cNvPr>
          <p:cNvSpPr/>
          <p:nvPr userDrawn="1"/>
        </p:nvSpPr>
        <p:spPr>
          <a:xfrm>
            <a:off x="0" y="4031311"/>
            <a:ext cx="6162261" cy="2826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87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Graphics, grafische vormgeving, logo, symbool&#10;&#10;Automatisch gegenereerde beschrijving">
            <a:extLst>
              <a:ext uri="{FF2B5EF4-FFF2-40B4-BE49-F238E27FC236}">
                <a16:creationId xmlns:a16="http://schemas.microsoft.com/office/drawing/2014/main" id="{6F3F0EF8-0640-1838-27CA-CAF454B95B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6" cy="685800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9697A5A2-6068-E13E-3CC3-6D1ECFFD2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36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11524A46-234E-81AB-9A2B-744B0FD12C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666875"/>
            <a:ext cx="10515600" cy="3416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1412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7BF826-F792-9096-6104-89ACDEB6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7CF636-3BAB-DED8-8EBA-D632770C9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6A2963-8EC7-2513-3AF0-1C59ECAB0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1A8496-35ED-7F46-8EE0-913376727350}" type="datetimeFigureOut">
              <a:rPr lang="nl-NL" smtClean="0"/>
              <a:t>04-09-2025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0EE84C-7CC2-A2CC-2F74-3884A16F9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DB9044-C901-4A53-9830-D6A245764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963D9A-AEDC-F54D-AD7F-7885E9AB78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45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60" r:id="rId4"/>
    <p:sldLayoutId id="2147483665" r:id="rId5"/>
    <p:sldLayoutId id="2147483666" r:id="rId6"/>
    <p:sldLayoutId id="2147483674" r:id="rId7"/>
    <p:sldLayoutId id="2147483675" r:id="rId8"/>
    <p:sldLayoutId id="2147483667" r:id="rId9"/>
    <p:sldLayoutId id="2147483668" r:id="rId10"/>
    <p:sldLayoutId id="2147483650" r:id="rId11"/>
    <p:sldLayoutId id="2147483662" r:id="rId12"/>
    <p:sldLayoutId id="2147483663" r:id="rId13"/>
    <p:sldLayoutId id="2147483664" r:id="rId14"/>
    <p:sldLayoutId id="2147483670" r:id="rId15"/>
    <p:sldLayoutId id="2147483671" r:id="rId16"/>
    <p:sldLayoutId id="2147483672" r:id="rId17"/>
    <p:sldLayoutId id="2147483669" r:id="rId18"/>
    <p:sldLayoutId id="2147483673" r:id="rId19"/>
    <p:sldLayoutId id="2147483678" r:id="rId20"/>
    <p:sldLayoutId id="2147483679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59" r:id="rId30"/>
    <p:sldLayoutId id="2147483683" r:id="rId31"/>
    <p:sldLayoutId id="2147483686" r:id="rId32"/>
    <p:sldLayoutId id="2147483687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sv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4353F-BD04-B249-81EA-85FE70E9D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BD8D7D-E7A7-6F0C-629C-4FD8C063F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51189"/>
            <a:ext cx="11582401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Informatie over de ambulanceberichten naar SEH </a:t>
            </a:r>
            <a:br>
              <a:rPr lang="nl-NL" dirty="0"/>
            </a:br>
            <a:r>
              <a:rPr lang="nl-NL" sz="3600" dirty="0"/>
              <a:t>Vooraankondiging, Interventie &amp; beloop, overdracht</a:t>
            </a:r>
            <a:br>
              <a:rPr lang="nl-NL" dirty="0"/>
            </a:br>
            <a:r>
              <a:rPr lang="nl-NL" sz="3600" dirty="0"/>
              <a:t>bericht 8, 9 en10 uit de Richtlijn Gegevensuitwisseling acute zorg</a:t>
            </a:r>
            <a:br>
              <a:rPr lang="nl-NL" sz="3600" dirty="0"/>
            </a:br>
            <a:br>
              <a:rPr lang="nl-NL" dirty="0"/>
            </a:br>
            <a:br>
              <a:rPr lang="nl-NL" dirty="0"/>
            </a:br>
            <a:endParaRPr lang="nl-NL" sz="3100" dirty="0"/>
          </a:p>
        </p:txBody>
      </p:sp>
    </p:spTree>
    <p:extLst>
      <p:ext uri="{BB962C8B-B14F-4D97-AF65-F5344CB8AC3E}">
        <p14:creationId xmlns:p14="http://schemas.microsoft.com/office/powerpoint/2010/main" val="286860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5222E-6AAE-760D-01D9-17FA5144A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2599B-B664-2303-B92E-919E4663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 Ambulance overdracht (10)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99F77C-095D-A3EE-3981-C098214A43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728" y="1321922"/>
            <a:ext cx="10515600" cy="5408062"/>
          </a:xfrm>
        </p:spPr>
        <p:txBody>
          <a:bodyPr>
            <a:normAutofit fontScale="70000" lnSpcReduction="20000"/>
          </a:bodyPr>
          <a:lstStyle/>
          <a:p>
            <a:r>
              <a:rPr lang="nl-NL" b="1" dirty="0"/>
              <a:t>Wanneer in het proces:</a:t>
            </a:r>
          </a:p>
          <a:p>
            <a:pPr marL="0" indent="0">
              <a:buNone/>
            </a:pPr>
            <a:r>
              <a:rPr lang="nl-NL" dirty="0"/>
              <a:t>Dit is het laatste, afrondende bericht van de ambulance naar de afdeling spoedeisende hulp. </a:t>
            </a:r>
            <a:br>
              <a:rPr lang="nl-NL" dirty="0"/>
            </a:br>
            <a:r>
              <a:rPr lang="nl-NL" dirty="0"/>
              <a:t>De ambulanceverpleegkundige verstuurt dit bericht meestal vanuit een wat minder hectisch, administratief moment.  </a:t>
            </a:r>
          </a:p>
          <a:p>
            <a:r>
              <a:rPr lang="nl-NL" b="1" dirty="0"/>
              <a:t>Frequentie: </a:t>
            </a:r>
            <a:r>
              <a:rPr lang="nl-NL" dirty="0"/>
              <a:t>Eenmalig na (mondelinge) overdracht van de patiënt op de SEH</a:t>
            </a:r>
          </a:p>
          <a:p>
            <a:r>
              <a:rPr lang="nl-NL" b="1" dirty="0"/>
              <a:t>Dataset/ Informatie</a:t>
            </a:r>
          </a:p>
          <a:p>
            <a:pPr lvl="1"/>
            <a:r>
              <a:rPr lang="nl-NL" dirty="0"/>
              <a:t>Persoonsgegevens patiënt</a:t>
            </a:r>
          </a:p>
          <a:p>
            <a:pPr lvl="1"/>
            <a:r>
              <a:rPr lang="nl-NL" dirty="0"/>
              <a:t>Incidentgegevens			</a:t>
            </a:r>
          </a:p>
          <a:p>
            <a:pPr lvl="1"/>
            <a:r>
              <a:rPr lang="nl-NL" dirty="0"/>
              <a:t>Meldingsgegevens </a:t>
            </a:r>
          </a:p>
          <a:p>
            <a:pPr lvl="1"/>
            <a:r>
              <a:rPr lang="nl-NL" dirty="0"/>
              <a:t>Ritgegevens </a:t>
            </a:r>
          </a:p>
          <a:p>
            <a:pPr lvl="1"/>
            <a:r>
              <a:rPr lang="nl-NL" dirty="0"/>
              <a:t>Uitrukgegevens </a:t>
            </a:r>
          </a:p>
          <a:p>
            <a:pPr lvl="1"/>
            <a:r>
              <a:rPr lang="nl-NL" dirty="0"/>
              <a:t>Afhaalgegevens </a:t>
            </a:r>
          </a:p>
          <a:p>
            <a:pPr lvl="1"/>
            <a:r>
              <a:rPr lang="nl-NL" dirty="0"/>
              <a:t>Bestemmingsgegevens </a:t>
            </a:r>
          </a:p>
          <a:p>
            <a:pPr lvl="1"/>
            <a:r>
              <a:rPr lang="nl-NL" dirty="0"/>
              <a:t>SBAR gegevens </a:t>
            </a:r>
          </a:p>
          <a:p>
            <a:pPr lvl="1"/>
            <a:r>
              <a:rPr lang="nl-NL" dirty="0"/>
              <a:t>Medicatie Infusen </a:t>
            </a:r>
          </a:p>
          <a:p>
            <a:pPr lvl="1"/>
            <a:r>
              <a:rPr lang="nl-NL" dirty="0" err="1"/>
              <a:t>Primary</a:t>
            </a:r>
            <a:r>
              <a:rPr lang="nl-NL" dirty="0"/>
              <a:t> survey </a:t>
            </a:r>
          </a:p>
          <a:p>
            <a:pPr lvl="1"/>
            <a:r>
              <a:rPr lang="nl-NL" dirty="0" err="1"/>
              <a:t>Secondary</a:t>
            </a:r>
            <a:r>
              <a:rPr lang="nl-NL" dirty="0"/>
              <a:t> survey </a:t>
            </a:r>
          </a:p>
          <a:p>
            <a:pPr lvl="1"/>
            <a:r>
              <a:rPr lang="nl-NL" dirty="0"/>
              <a:t>Werkdiagnosen </a:t>
            </a:r>
          </a:p>
          <a:p>
            <a:pPr lvl="1"/>
            <a:r>
              <a:rPr lang="nl-NL" dirty="0"/>
              <a:t>Patiëntligging </a:t>
            </a:r>
          </a:p>
          <a:p>
            <a:pPr lvl="1"/>
            <a:r>
              <a:rPr lang="nl-NL" dirty="0"/>
              <a:t>Bijlagen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700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01168-E548-C1D5-D43F-C9AA2C4F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41"/>
            <a:ext cx="11753088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Hoe het bericht gebruiken in de praktijk? werkafspraken verreist: bij voorkeur regionaal afgestemd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576D2C9-CC8D-4974-76CF-BFAA74F55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97864"/>
            <a:ext cx="7220958" cy="57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9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E55C0-505E-335F-C1D3-57FF4661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van werkafspraken *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A2A201D-7C09-E105-3F76-9B24DE57C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893" y="1862167"/>
            <a:ext cx="6517189" cy="3718882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2DAC610C-C7B0-6BBF-5D18-8FADF69841A1}"/>
              </a:ext>
            </a:extLst>
          </p:cNvPr>
          <p:cNvSpPr txBox="1"/>
          <p:nvPr/>
        </p:nvSpPr>
        <p:spPr>
          <a:xfrm>
            <a:off x="210312" y="6488668"/>
            <a:ext cx="8762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* Er zijn voorbeelden/ uitwerking van werkafspraken beschikbaar / op te vragen bij het programma </a:t>
            </a:r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1F9F687B-EFF6-5475-5DA3-553E15F8DA75}"/>
              </a:ext>
            </a:extLst>
          </p:cNvPr>
          <p:cNvSpPr/>
          <p:nvPr/>
        </p:nvSpPr>
        <p:spPr>
          <a:xfrm>
            <a:off x="838200" y="22128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3CED26A0-0684-1DAC-4DF7-958F846C8AB1}"/>
              </a:ext>
            </a:extLst>
          </p:cNvPr>
          <p:cNvSpPr/>
          <p:nvPr/>
        </p:nvSpPr>
        <p:spPr>
          <a:xfrm>
            <a:off x="838200" y="36629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: rechts 17">
            <a:extLst>
              <a:ext uri="{FF2B5EF4-FFF2-40B4-BE49-F238E27FC236}">
                <a16:creationId xmlns:a16="http://schemas.microsoft.com/office/drawing/2014/main" id="{31C03273-7F47-BAD0-90BA-10BE984D6805}"/>
              </a:ext>
            </a:extLst>
          </p:cNvPr>
          <p:cNvSpPr/>
          <p:nvPr/>
        </p:nvSpPr>
        <p:spPr>
          <a:xfrm>
            <a:off x="838200" y="48707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71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8FA46-F711-9189-6B0E-F5F00323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1094720" cy="1325563"/>
          </a:xfrm>
        </p:spPr>
        <p:txBody>
          <a:bodyPr/>
          <a:lstStyle/>
          <a:p>
            <a:r>
              <a:rPr lang="nl-NL" dirty="0"/>
              <a:t>Waarom: Verbeteren van gegevensuitwisseling </a:t>
            </a:r>
            <a:r>
              <a:rPr lang="nl-NL" dirty="0" err="1"/>
              <a:t>Amublance</a:t>
            </a:r>
            <a:r>
              <a:rPr lang="nl-NL" dirty="0"/>
              <a:t> - SEH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B716875-066F-D375-6D28-5F5286F4F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720"/>
            <a:ext cx="12192000" cy="56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1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Hoe: door Implementatie </a:t>
            </a:r>
            <a:br>
              <a:rPr lang="nl-NL" dirty="0"/>
            </a:br>
            <a:r>
              <a:rPr lang="nl-NL" dirty="0"/>
              <a:t>Richtlijn gegevensuitwisseling Acute Zorg</a:t>
            </a:r>
          </a:p>
        </p:txBody>
      </p:sp>
      <p:pic>
        <p:nvPicPr>
          <p:cNvPr id="4" name="Afbeelding 3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DDB66737-DAB0-8714-D9DF-83D4A9906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6996"/>
            <a:ext cx="9521952" cy="5545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63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22545-FBC6-4AA3-3B00-A1CC1E93E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B545A-95FF-91E0-C086-DF5E1EBEA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01" y="128240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Overzicht berichtuitwisselingen</a:t>
            </a:r>
            <a:br>
              <a:rPr lang="nl-NL" dirty="0"/>
            </a:br>
            <a:r>
              <a:rPr lang="nl-NL" dirty="0"/>
              <a:t>Perspectief SEH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FB0C618-D21C-B992-254C-177689D1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783E-E874-0148-BE99-FD7506B289B2}" type="slidenum">
              <a:rPr lang="nl-NL" smtClean="0"/>
              <a:pPr/>
              <a:t>4</a:t>
            </a:fld>
            <a:endParaRPr lang="nl-NL" sz="1600"/>
          </a:p>
        </p:txBody>
      </p:sp>
      <p:cxnSp>
        <p:nvCxnSpPr>
          <p:cNvPr id="115" name="Rechte verbindingslijn 25">
            <a:extLst>
              <a:ext uri="{FF2B5EF4-FFF2-40B4-BE49-F238E27FC236}">
                <a16:creationId xmlns:a16="http://schemas.microsoft.com/office/drawing/2014/main" id="{DC788F92-CF88-B330-1F9B-C4F85EC470F8}"/>
              </a:ext>
            </a:extLst>
          </p:cNvPr>
          <p:cNvCxnSpPr>
            <a:cxnSpLocks/>
            <a:stCxn id="117" idx="0"/>
            <a:endCxn id="118" idx="1"/>
          </p:cNvCxnSpPr>
          <p:nvPr/>
        </p:nvCxnSpPr>
        <p:spPr>
          <a:xfrm rot="5400000" flipH="1" flipV="1">
            <a:off x="4536818" y="-1147512"/>
            <a:ext cx="1429924" cy="6625709"/>
          </a:xfrm>
          <a:prstGeom prst="curvedConnector2">
            <a:avLst/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echte verbindingslijn 25">
            <a:extLst>
              <a:ext uri="{FF2B5EF4-FFF2-40B4-BE49-F238E27FC236}">
                <a16:creationId xmlns:a16="http://schemas.microsoft.com/office/drawing/2014/main" id="{9A60E145-58A4-B31B-A543-4409B2D438AF}"/>
              </a:ext>
            </a:extLst>
          </p:cNvPr>
          <p:cNvCxnSpPr>
            <a:cxnSpLocks/>
            <a:stCxn id="118" idx="2"/>
            <a:endCxn id="117" idx="3"/>
          </p:cNvCxnSpPr>
          <p:nvPr/>
        </p:nvCxnSpPr>
        <p:spPr>
          <a:xfrm rot="5400000">
            <a:off x="4683300" y="-998165"/>
            <a:ext cx="1429924" cy="6625710"/>
          </a:xfrm>
          <a:prstGeom prst="curvedConnector2">
            <a:avLst/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hthoek 116">
            <a:extLst>
              <a:ext uri="{FF2B5EF4-FFF2-40B4-BE49-F238E27FC236}">
                <a16:creationId xmlns:a16="http://schemas.microsoft.com/office/drawing/2014/main" id="{BDA4864F-1244-9E47-D1F9-AFF87A097EDB}"/>
              </a:ext>
            </a:extLst>
          </p:cNvPr>
          <p:cNvSpPr/>
          <p:nvPr/>
        </p:nvSpPr>
        <p:spPr>
          <a:xfrm>
            <a:off x="1792444" y="2880304"/>
            <a:ext cx="292963" cy="298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8" name="Rechthoek 117">
            <a:extLst>
              <a:ext uri="{FF2B5EF4-FFF2-40B4-BE49-F238E27FC236}">
                <a16:creationId xmlns:a16="http://schemas.microsoft.com/office/drawing/2014/main" id="{8DF4D97F-7E0F-A26B-BB67-5F604156B85F}"/>
              </a:ext>
            </a:extLst>
          </p:cNvPr>
          <p:cNvSpPr/>
          <p:nvPr/>
        </p:nvSpPr>
        <p:spPr>
          <a:xfrm>
            <a:off x="8564635" y="1301032"/>
            <a:ext cx="292963" cy="298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9" name="Rechte verbindingslijn 25">
            <a:extLst>
              <a:ext uri="{FF2B5EF4-FFF2-40B4-BE49-F238E27FC236}">
                <a16:creationId xmlns:a16="http://schemas.microsoft.com/office/drawing/2014/main" id="{F39C133E-3726-6157-C5BB-3B10BB0534A5}"/>
              </a:ext>
            </a:extLst>
          </p:cNvPr>
          <p:cNvCxnSpPr>
            <a:cxnSpLocks/>
            <a:stCxn id="121" idx="0"/>
            <a:endCxn id="122" idx="0"/>
          </p:cNvCxnSpPr>
          <p:nvPr/>
        </p:nvCxnSpPr>
        <p:spPr>
          <a:xfrm rot="5400000" flipH="1" flipV="1">
            <a:off x="5526714" y="441962"/>
            <a:ext cx="12700" cy="6368805"/>
          </a:xfrm>
          <a:prstGeom prst="curved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25">
            <a:extLst>
              <a:ext uri="{FF2B5EF4-FFF2-40B4-BE49-F238E27FC236}">
                <a16:creationId xmlns:a16="http://schemas.microsoft.com/office/drawing/2014/main" id="{25D2D64A-03E0-FE2C-5C81-C7B4002EE3A2}"/>
              </a:ext>
            </a:extLst>
          </p:cNvPr>
          <p:cNvCxnSpPr>
            <a:cxnSpLocks/>
            <a:stCxn id="122" idx="2"/>
            <a:endCxn id="121" idx="2"/>
          </p:cNvCxnSpPr>
          <p:nvPr/>
        </p:nvCxnSpPr>
        <p:spPr>
          <a:xfrm rot="5400000">
            <a:off x="5526715" y="740658"/>
            <a:ext cx="12700" cy="6368805"/>
          </a:xfrm>
          <a:prstGeom prst="curvedConnector3">
            <a:avLst>
              <a:gd name="adj1" fmla="val 5160000"/>
            </a:avLst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hthoek 120">
            <a:extLst>
              <a:ext uri="{FF2B5EF4-FFF2-40B4-BE49-F238E27FC236}">
                <a16:creationId xmlns:a16="http://schemas.microsoft.com/office/drawing/2014/main" id="{AE969D22-D090-DC09-E47E-63F03BA2D62C}"/>
              </a:ext>
            </a:extLst>
          </p:cNvPr>
          <p:cNvSpPr/>
          <p:nvPr/>
        </p:nvSpPr>
        <p:spPr>
          <a:xfrm>
            <a:off x="2195830" y="3626364"/>
            <a:ext cx="292963" cy="298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2" name="Rechthoek 121">
            <a:extLst>
              <a:ext uri="{FF2B5EF4-FFF2-40B4-BE49-F238E27FC236}">
                <a16:creationId xmlns:a16="http://schemas.microsoft.com/office/drawing/2014/main" id="{6A435BD0-FCA4-DFE3-D0C4-7C483145B169}"/>
              </a:ext>
            </a:extLst>
          </p:cNvPr>
          <p:cNvSpPr/>
          <p:nvPr/>
        </p:nvSpPr>
        <p:spPr>
          <a:xfrm>
            <a:off x="8564635" y="3626364"/>
            <a:ext cx="292963" cy="298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4" name="Rechte verbindingslijn 25">
            <a:extLst>
              <a:ext uri="{FF2B5EF4-FFF2-40B4-BE49-F238E27FC236}">
                <a16:creationId xmlns:a16="http://schemas.microsoft.com/office/drawing/2014/main" id="{9508571D-E999-FB20-09F1-B36B2751E4D9}"/>
              </a:ext>
            </a:extLst>
          </p:cNvPr>
          <p:cNvCxnSpPr>
            <a:cxnSpLocks/>
            <a:stCxn id="126" idx="1"/>
            <a:endCxn id="125" idx="2"/>
          </p:cNvCxnSpPr>
          <p:nvPr/>
        </p:nvCxnSpPr>
        <p:spPr>
          <a:xfrm rot="10800000">
            <a:off x="1918231" y="4152069"/>
            <a:ext cx="6646404" cy="1449778"/>
          </a:xfrm>
          <a:prstGeom prst="curvedConnector2">
            <a:avLst/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hthoek 124">
            <a:extLst>
              <a:ext uri="{FF2B5EF4-FFF2-40B4-BE49-F238E27FC236}">
                <a16:creationId xmlns:a16="http://schemas.microsoft.com/office/drawing/2014/main" id="{058CD8C3-6229-67E6-5D87-181B8E1A88C9}"/>
              </a:ext>
            </a:extLst>
          </p:cNvPr>
          <p:cNvSpPr/>
          <p:nvPr/>
        </p:nvSpPr>
        <p:spPr>
          <a:xfrm>
            <a:off x="1771749" y="3853373"/>
            <a:ext cx="292963" cy="298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6" name="Rechthoek 125">
            <a:extLst>
              <a:ext uri="{FF2B5EF4-FFF2-40B4-BE49-F238E27FC236}">
                <a16:creationId xmlns:a16="http://schemas.microsoft.com/office/drawing/2014/main" id="{F2305BF9-FE57-2EA5-1A83-24A6588190A1}"/>
              </a:ext>
            </a:extLst>
          </p:cNvPr>
          <p:cNvSpPr/>
          <p:nvPr/>
        </p:nvSpPr>
        <p:spPr>
          <a:xfrm>
            <a:off x="8564635" y="5452499"/>
            <a:ext cx="292963" cy="298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9" name="Rechte verbindingslijn 25">
            <a:extLst>
              <a:ext uri="{FF2B5EF4-FFF2-40B4-BE49-F238E27FC236}">
                <a16:creationId xmlns:a16="http://schemas.microsoft.com/office/drawing/2014/main" id="{D736E555-6FEC-0ADD-5BC6-567F0CBE4D79}"/>
              </a:ext>
            </a:extLst>
          </p:cNvPr>
          <p:cNvCxnSpPr>
            <a:cxnSpLocks/>
            <a:stCxn id="130" idx="3"/>
            <a:endCxn id="131" idx="0"/>
          </p:cNvCxnSpPr>
          <p:nvPr/>
        </p:nvCxnSpPr>
        <p:spPr>
          <a:xfrm>
            <a:off x="1553183" y="4380427"/>
            <a:ext cx="711821" cy="1250753"/>
          </a:xfrm>
          <a:prstGeom prst="curvedConnector2">
            <a:avLst/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hthoek 129">
            <a:extLst>
              <a:ext uri="{FF2B5EF4-FFF2-40B4-BE49-F238E27FC236}">
                <a16:creationId xmlns:a16="http://schemas.microsoft.com/office/drawing/2014/main" id="{18182076-3000-48A7-1050-0666A9538EDF}"/>
              </a:ext>
            </a:extLst>
          </p:cNvPr>
          <p:cNvSpPr/>
          <p:nvPr/>
        </p:nvSpPr>
        <p:spPr>
          <a:xfrm>
            <a:off x="1260220" y="4231079"/>
            <a:ext cx="292963" cy="298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61CFAE52-79B7-1AAF-ED58-DB2BF6F643F9}"/>
              </a:ext>
            </a:extLst>
          </p:cNvPr>
          <p:cNvGrpSpPr/>
          <p:nvPr/>
        </p:nvGrpSpPr>
        <p:grpSpPr>
          <a:xfrm>
            <a:off x="8762427" y="987926"/>
            <a:ext cx="1357630" cy="1080000"/>
            <a:chOff x="601319" y="5145241"/>
            <a:chExt cx="1357630" cy="1080000"/>
          </a:xfrm>
        </p:grpSpPr>
        <p:pic>
          <p:nvPicPr>
            <p:cNvPr id="5" name="Graphic 75">
              <a:extLst>
                <a:ext uri="{FF2B5EF4-FFF2-40B4-BE49-F238E27FC236}">
                  <a16:creationId xmlns:a16="http://schemas.microsoft.com/office/drawing/2014/main" id="{4265387F-1234-BCFC-089A-6A8607332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863840" y="5145241"/>
              <a:ext cx="832588" cy="832588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AAC898C4-D356-DCDB-5383-EDBE34EC72A2}"/>
                </a:ext>
              </a:extLst>
            </p:cNvPr>
            <p:cNvSpPr txBox="1"/>
            <p:nvPr/>
          </p:nvSpPr>
          <p:spPr>
            <a:xfrm>
              <a:off x="601319" y="5145241"/>
              <a:ext cx="1357630" cy="108000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1200" cap="none" spc="130" normalizeH="0" baseline="0" noProof="0" dirty="0" err="1">
                  <a:ln>
                    <a:noFill/>
                  </a:ln>
                  <a:solidFill>
                    <a:srgbClr val="E16E22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Huisartsen-post</a:t>
              </a:r>
              <a:endParaRPr kumimoji="0" lang="nl-NL" sz="1100" b="1" i="0" u="none" strike="noStrike" kern="1200" cap="none" spc="130" normalizeH="0" baseline="0" noProof="0" dirty="0">
                <a:ln>
                  <a:noFill/>
                </a:ln>
                <a:solidFill>
                  <a:srgbClr val="E16E22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2FBD45B6-CCB4-97AB-B417-9359377F13FC}"/>
              </a:ext>
            </a:extLst>
          </p:cNvPr>
          <p:cNvGrpSpPr/>
          <p:nvPr/>
        </p:nvGrpSpPr>
        <p:grpSpPr>
          <a:xfrm>
            <a:off x="8762427" y="5172131"/>
            <a:ext cx="1357630" cy="1080000"/>
            <a:chOff x="4801776" y="5145241"/>
            <a:chExt cx="1357630" cy="1080000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7B329CF7-92AD-4CAC-BAE6-A0A861F58F60}"/>
                </a:ext>
              </a:extLst>
            </p:cNvPr>
            <p:cNvGrpSpPr/>
            <p:nvPr/>
          </p:nvGrpSpPr>
          <p:grpSpPr>
            <a:xfrm>
              <a:off x="5064791" y="5145241"/>
              <a:ext cx="831600" cy="831600"/>
              <a:chOff x="4268647" y="5166460"/>
              <a:chExt cx="831600" cy="831600"/>
            </a:xfrm>
          </p:grpSpPr>
          <p:sp>
            <p:nvSpPr>
              <p:cNvPr id="10" name="Ovaal 9">
                <a:extLst>
                  <a:ext uri="{FF2B5EF4-FFF2-40B4-BE49-F238E27FC236}">
                    <a16:creationId xmlns:a16="http://schemas.microsoft.com/office/drawing/2014/main" id="{7072E455-057F-8282-BB27-A08D4098CC3C}"/>
                  </a:ext>
                </a:extLst>
              </p:cNvPr>
              <p:cNvSpPr/>
              <p:nvPr/>
            </p:nvSpPr>
            <p:spPr>
              <a:xfrm>
                <a:off x="4268647" y="5166460"/>
                <a:ext cx="831600" cy="83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1" name="Graphic 10" descr="Callcenter met effen opvulling">
                <a:extLst>
                  <a:ext uri="{FF2B5EF4-FFF2-40B4-BE49-F238E27FC236}">
                    <a16:creationId xmlns:a16="http://schemas.microsoft.com/office/drawing/2014/main" id="{C817AD11-4881-55CF-E3F8-CD1125E623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69573" y="5216911"/>
                <a:ext cx="629748" cy="629748"/>
              </a:xfrm>
              <a:prstGeom prst="rect">
                <a:avLst/>
              </a:prstGeom>
            </p:spPr>
          </p:pic>
        </p:grp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45091195-6E95-0C2D-CE6E-C5ED450605F6}"/>
                </a:ext>
              </a:extLst>
            </p:cNvPr>
            <p:cNvSpPr txBox="1"/>
            <p:nvPr/>
          </p:nvSpPr>
          <p:spPr>
            <a:xfrm>
              <a:off x="4801776" y="5145241"/>
              <a:ext cx="1357630" cy="108000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1200" cap="none" spc="130" normalizeH="0" baseline="0" noProof="0" dirty="0">
                  <a:ln>
                    <a:noFill/>
                  </a:ln>
                  <a:solidFill>
                    <a:srgbClr val="E16E22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Meldkamer</a:t>
              </a:r>
              <a:br>
                <a:rPr kumimoji="0" lang="nl-NL" sz="1100" b="1" i="0" u="none" strike="noStrike" kern="1200" cap="none" spc="130" normalizeH="0" baseline="0" noProof="0" dirty="0">
                  <a:ln>
                    <a:noFill/>
                  </a:ln>
                  <a:solidFill>
                    <a:srgbClr val="E16E22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</a:br>
              <a:endParaRPr kumimoji="0" lang="nl-NL" sz="1100" b="1" i="0" u="none" strike="noStrike" kern="1200" cap="none" spc="130" normalizeH="0" baseline="0" noProof="0" dirty="0">
                <a:ln>
                  <a:noFill/>
                </a:ln>
                <a:solidFill>
                  <a:srgbClr val="E16E22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B5D1A6A4-B113-A95A-C36B-BD8426E67B3A}"/>
              </a:ext>
            </a:extLst>
          </p:cNvPr>
          <p:cNvGrpSpPr/>
          <p:nvPr/>
        </p:nvGrpSpPr>
        <p:grpSpPr>
          <a:xfrm>
            <a:off x="838200" y="3029652"/>
            <a:ext cx="1357630" cy="1080000"/>
            <a:chOff x="3397832" y="5145241"/>
            <a:chExt cx="1357630" cy="1080000"/>
          </a:xfrm>
        </p:grpSpPr>
        <p:pic>
          <p:nvPicPr>
            <p:cNvPr id="13" name="Graphic 78">
              <a:extLst>
                <a:ext uri="{FF2B5EF4-FFF2-40B4-BE49-F238E27FC236}">
                  <a16:creationId xmlns:a16="http://schemas.microsoft.com/office/drawing/2014/main" id="{94B37B1C-72CF-9685-80F0-E46536BD9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660847" y="5145241"/>
              <a:ext cx="831600" cy="831600"/>
            </a:xfrm>
            <a:prstGeom prst="rect">
              <a:avLst/>
            </a:prstGeom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72AB318D-42F8-8BB4-0914-B1A96181B726}"/>
                </a:ext>
              </a:extLst>
            </p:cNvPr>
            <p:cNvSpPr txBox="1"/>
            <p:nvPr/>
          </p:nvSpPr>
          <p:spPr>
            <a:xfrm>
              <a:off x="3397832" y="5145241"/>
              <a:ext cx="1357630" cy="108000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1200" cap="none" spc="130" normalizeH="0" baseline="0" noProof="0" dirty="0">
                  <a:ln>
                    <a:noFill/>
                  </a:ln>
                  <a:solidFill>
                    <a:srgbClr val="E16E22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Spoedeisende</a:t>
              </a:r>
              <a:br>
                <a:rPr kumimoji="0" lang="nl-NL" sz="1100" b="1" i="0" u="none" strike="noStrike" kern="1200" cap="none" spc="130" normalizeH="0" baseline="0" noProof="0" dirty="0">
                  <a:ln>
                    <a:noFill/>
                  </a:ln>
                  <a:solidFill>
                    <a:srgbClr val="E16E22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</a:br>
              <a:r>
                <a:rPr kumimoji="0" lang="nl-NL" sz="1100" b="1" i="0" u="none" strike="noStrike" kern="1200" cap="none" spc="130" normalizeH="0" baseline="0" noProof="0" dirty="0">
                  <a:ln>
                    <a:noFill/>
                  </a:ln>
                  <a:solidFill>
                    <a:srgbClr val="E16E22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hulp</a:t>
              </a: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DC07EA1B-3D42-FB91-74B9-280F9E7CABE1}"/>
              </a:ext>
            </a:extLst>
          </p:cNvPr>
          <p:cNvGrpSpPr/>
          <p:nvPr/>
        </p:nvGrpSpPr>
        <p:grpSpPr>
          <a:xfrm>
            <a:off x="8762427" y="3475957"/>
            <a:ext cx="1357630" cy="1080000"/>
            <a:chOff x="6230712" y="5145241"/>
            <a:chExt cx="1357630" cy="1080000"/>
          </a:xfrm>
        </p:grpSpPr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7D6794E0-CB90-F2A3-DC96-C2639F285520}"/>
                </a:ext>
              </a:extLst>
            </p:cNvPr>
            <p:cNvGrpSpPr/>
            <p:nvPr/>
          </p:nvGrpSpPr>
          <p:grpSpPr>
            <a:xfrm>
              <a:off x="6493727" y="5145241"/>
              <a:ext cx="831600" cy="831600"/>
              <a:chOff x="6468384" y="5263699"/>
              <a:chExt cx="831600" cy="831600"/>
            </a:xfrm>
          </p:grpSpPr>
          <p:sp>
            <p:nvSpPr>
              <p:cNvPr id="18" name="Ovaal 17">
                <a:extLst>
                  <a:ext uri="{FF2B5EF4-FFF2-40B4-BE49-F238E27FC236}">
                    <a16:creationId xmlns:a16="http://schemas.microsoft.com/office/drawing/2014/main" id="{24474254-8C93-157D-43F5-302260158BB3}"/>
                  </a:ext>
                </a:extLst>
              </p:cNvPr>
              <p:cNvSpPr/>
              <p:nvPr/>
            </p:nvSpPr>
            <p:spPr>
              <a:xfrm>
                <a:off x="6468384" y="5263699"/>
                <a:ext cx="831600" cy="83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9" name="Graphic 18" descr="Vrouwelijke arts met effen opvulling">
                <a:extLst>
                  <a:ext uri="{FF2B5EF4-FFF2-40B4-BE49-F238E27FC236}">
                    <a16:creationId xmlns:a16="http://schemas.microsoft.com/office/drawing/2014/main" id="{CE9A2FA2-7802-391B-5A8E-92E2F439C9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69184" y="5364499"/>
                <a:ext cx="630000" cy="630000"/>
              </a:xfrm>
              <a:prstGeom prst="rect">
                <a:avLst/>
              </a:prstGeom>
            </p:spPr>
          </p:pic>
        </p:grp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14F4E4BC-394E-790A-11C4-20B776C86C35}"/>
                </a:ext>
              </a:extLst>
            </p:cNvPr>
            <p:cNvSpPr txBox="1"/>
            <p:nvPr/>
          </p:nvSpPr>
          <p:spPr>
            <a:xfrm>
              <a:off x="6230712" y="5145241"/>
              <a:ext cx="1357630" cy="108000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1200" cap="none" spc="130" normalizeH="0" baseline="0" noProof="0" dirty="0" err="1">
                  <a:ln>
                    <a:noFill/>
                  </a:ln>
                  <a:solidFill>
                    <a:srgbClr val="E16E22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Huisart</a:t>
              </a:r>
              <a:r>
                <a:rPr lang="nl-NL" sz="1100" b="1" spc="130" dirty="0">
                  <a:solidFill>
                    <a:srgbClr val="E16E22"/>
                  </a:solidFill>
                  <a:latin typeface="Verdana" panose="020B0604030504040204"/>
                </a:rPr>
                <a:t>s</a:t>
              </a:r>
              <a:br>
                <a:rPr lang="nl-NL" sz="1100" b="1" spc="130" dirty="0">
                  <a:solidFill>
                    <a:srgbClr val="E16E22"/>
                  </a:solidFill>
                  <a:latin typeface="Verdana" panose="020B0604030504040204"/>
                </a:rPr>
              </a:br>
              <a:endParaRPr kumimoji="0" lang="nl-NL" sz="1100" b="1" i="0" u="none" strike="noStrike" kern="1200" cap="none" spc="130" normalizeH="0" baseline="0" noProof="0" dirty="0">
                <a:ln>
                  <a:noFill/>
                </a:ln>
                <a:solidFill>
                  <a:srgbClr val="E16E22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cxnSp>
        <p:nvCxnSpPr>
          <p:cNvPr id="127" name="Rechte verbindingslijn 25">
            <a:extLst>
              <a:ext uri="{FF2B5EF4-FFF2-40B4-BE49-F238E27FC236}">
                <a16:creationId xmlns:a16="http://schemas.microsoft.com/office/drawing/2014/main" id="{1145F3E4-1F7B-72A5-F36C-5EFB75FB4ADE}"/>
              </a:ext>
            </a:extLst>
          </p:cNvPr>
          <p:cNvCxnSpPr>
            <a:cxnSpLocks/>
            <a:stCxn id="131" idx="1"/>
            <a:endCxn id="130" idx="2"/>
          </p:cNvCxnSpPr>
          <p:nvPr/>
        </p:nvCxnSpPr>
        <p:spPr>
          <a:xfrm rot="10800000">
            <a:off x="1406702" y="4529776"/>
            <a:ext cx="711820" cy="1250753"/>
          </a:xfrm>
          <a:prstGeom prst="curvedConnector2">
            <a:avLst/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hthoek 130">
            <a:extLst>
              <a:ext uri="{FF2B5EF4-FFF2-40B4-BE49-F238E27FC236}">
                <a16:creationId xmlns:a16="http://schemas.microsoft.com/office/drawing/2014/main" id="{4D0F2390-34AE-0577-49DD-D5EA45CE8425}"/>
              </a:ext>
            </a:extLst>
          </p:cNvPr>
          <p:cNvSpPr/>
          <p:nvPr/>
        </p:nvSpPr>
        <p:spPr>
          <a:xfrm>
            <a:off x="2118522" y="5631180"/>
            <a:ext cx="292963" cy="298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8" name="Groep 67">
            <a:extLst>
              <a:ext uri="{FF2B5EF4-FFF2-40B4-BE49-F238E27FC236}">
                <a16:creationId xmlns:a16="http://schemas.microsoft.com/office/drawing/2014/main" id="{C2A07594-9326-316D-F9E0-096542A0D5FD}"/>
              </a:ext>
            </a:extLst>
          </p:cNvPr>
          <p:cNvGrpSpPr/>
          <p:nvPr/>
        </p:nvGrpSpPr>
        <p:grpSpPr>
          <a:xfrm>
            <a:off x="1470177" y="5688952"/>
            <a:ext cx="1357630" cy="1080000"/>
            <a:chOff x="1985217" y="5145241"/>
            <a:chExt cx="1357630" cy="1080000"/>
          </a:xfrm>
        </p:grpSpPr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262DA4BC-A23E-15D0-7571-569B1F246E09}"/>
                </a:ext>
              </a:extLst>
            </p:cNvPr>
            <p:cNvGrpSpPr/>
            <p:nvPr/>
          </p:nvGrpSpPr>
          <p:grpSpPr>
            <a:xfrm>
              <a:off x="2248232" y="5145241"/>
              <a:ext cx="831600" cy="831600"/>
              <a:chOff x="5899854" y="5221480"/>
              <a:chExt cx="831600" cy="831600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02976AFC-E12B-A91B-7213-A20857E8F49F}"/>
                  </a:ext>
                </a:extLst>
              </p:cNvPr>
              <p:cNvSpPr/>
              <p:nvPr/>
            </p:nvSpPr>
            <p:spPr>
              <a:xfrm>
                <a:off x="5899854" y="5221480"/>
                <a:ext cx="831600" cy="83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84" name="Graphic 83" descr="Ambulance met effen opvulling">
                <a:extLst>
                  <a:ext uri="{FF2B5EF4-FFF2-40B4-BE49-F238E27FC236}">
                    <a16:creationId xmlns:a16="http://schemas.microsoft.com/office/drawing/2014/main" id="{F56F7469-EFEA-B0A5-EE3F-0958E2591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985316" y="5281304"/>
                <a:ext cx="694860" cy="694860"/>
              </a:xfrm>
              <a:prstGeom prst="rect">
                <a:avLst/>
              </a:prstGeom>
            </p:spPr>
          </p:pic>
        </p:grpSp>
        <p:sp>
          <p:nvSpPr>
            <p:cNvPr id="70" name="Tekstvak 69">
              <a:extLst>
                <a:ext uri="{FF2B5EF4-FFF2-40B4-BE49-F238E27FC236}">
                  <a16:creationId xmlns:a16="http://schemas.microsoft.com/office/drawing/2014/main" id="{26880BDB-3A2C-0375-F4AC-0A09F7265260}"/>
                </a:ext>
              </a:extLst>
            </p:cNvPr>
            <p:cNvSpPr txBox="1"/>
            <p:nvPr/>
          </p:nvSpPr>
          <p:spPr>
            <a:xfrm>
              <a:off x="1985217" y="5145241"/>
              <a:ext cx="1357630" cy="108000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1200" cap="none" spc="130" normalizeH="0" baseline="0" noProof="0" dirty="0">
                  <a:ln>
                    <a:noFill/>
                  </a:ln>
                  <a:solidFill>
                    <a:srgbClr val="E16E22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Ambulance</a:t>
              </a:r>
              <a:br>
                <a:rPr kumimoji="0" lang="nl-NL" sz="1100" b="1" i="0" u="none" strike="noStrike" kern="1200" cap="none" spc="130" normalizeH="0" baseline="0" noProof="0" dirty="0">
                  <a:ln>
                    <a:noFill/>
                  </a:ln>
                  <a:solidFill>
                    <a:srgbClr val="E16E22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</a:br>
              <a:endParaRPr kumimoji="0" lang="nl-NL" sz="1100" b="1" i="0" u="none" strike="noStrike" kern="1200" cap="none" spc="130" normalizeH="0" baseline="0" noProof="0" dirty="0">
                <a:ln>
                  <a:noFill/>
                </a:ln>
                <a:solidFill>
                  <a:srgbClr val="E16E22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A7EF7CAE-01E9-EF55-2C8C-5907B784547B}"/>
              </a:ext>
            </a:extLst>
          </p:cNvPr>
          <p:cNvGrpSpPr/>
          <p:nvPr/>
        </p:nvGrpSpPr>
        <p:grpSpPr>
          <a:xfrm>
            <a:off x="5718771" y="5581772"/>
            <a:ext cx="1235515" cy="180000"/>
            <a:chOff x="43270" y="887686"/>
            <a:chExt cx="1235515" cy="180000"/>
          </a:xfrm>
        </p:grpSpPr>
        <p:sp>
          <p:nvSpPr>
            <p:cNvPr id="33" name="Rechthoek: afgeronde hoeken 32">
              <a:extLst>
                <a:ext uri="{FF2B5EF4-FFF2-40B4-BE49-F238E27FC236}">
                  <a16:creationId xmlns:a16="http://schemas.microsoft.com/office/drawing/2014/main" id="{938C26EF-C8EC-B40D-C5DC-FDF662D00642}"/>
                </a:ext>
              </a:extLst>
            </p:cNvPr>
            <p:cNvSpPr/>
            <p:nvPr/>
          </p:nvSpPr>
          <p:spPr>
            <a:xfrm>
              <a:off x="43270" y="887686"/>
              <a:ext cx="180000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34" name="Rechthoek: afgeronde hoeken 33">
              <a:extLst>
                <a:ext uri="{FF2B5EF4-FFF2-40B4-BE49-F238E27FC236}">
                  <a16:creationId xmlns:a16="http://schemas.microsoft.com/office/drawing/2014/main" id="{59FCE502-AE1A-50A0-70F9-EA399F5E7EEE}"/>
                </a:ext>
              </a:extLst>
            </p:cNvPr>
            <p:cNvSpPr/>
            <p:nvPr/>
          </p:nvSpPr>
          <p:spPr>
            <a:xfrm>
              <a:off x="238489" y="887686"/>
              <a:ext cx="1040296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Voorwaarschuwing</a:t>
              </a:r>
            </a:p>
          </p:txBody>
        </p:sp>
      </p:grpSp>
      <p:grpSp>
        <p:nvGrpSpPr>
          <p:cNvPr id="41" name="Groep 40">
            <a:extLst>
              <a:ext uri="{FF2B5EF4-FFF2-40B4-BE49-F238E27FC236}">
                <a16:creationId xmlns:a16="http://schemas.microsoft.com/office/drawing/2014/main" id="{0C91F71B-88D7-233E-FE36-6C0056C54248}"/>
              </a:ext>
            </a:extLst>
          </p:cNvPr>
          <p:cNvGrpSpPr/>
          <p:nvPr/>
        </p:nvGrpSpPr>
        <p:grpSpPr>
          <a:xfrm>
            <a:off x="419701" y="5557435"/>
            <a:ext cx="1235515" cy="180000"/>
            <a:chOff x="43270" y="1500697"/>
            <a:chExt cx="1235515" cy="180000"/>
          </a:xfrm>
        </p:grpSpPr>
        <p:sp>
          <p:nvSpPr>
            <p:cNvPr id="42" name="Rechthoek: afgeronde hoeken 41">
              <a:extLst>
                <a:ext uri="{FF2B5EF4-FFF2-40B4-BE49-F238E27FC236}">
                  <a16:creationId xmlns:a16="http://schemas.microsoft.com/office/drawing/2014/main" id="{D73E1208-9A2A-3E18-1D4A-0611F0CAD000}"/>
                </a:ext>
              </a:extLst>
            </p:cNvPr>
            <p:cNvSpPr/>
            <p:nvPr/>
          </p:nvSpPr>
          <p:spPr>
            <a:xfrm>
              <a:off x="43270" y="1500697"/>
              <a:ext cx="180000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3" name="Rechthoek: afgeronde hoeken 42">
              <a:extLst>
                <a:ext uri="{FF2B5EF4-FFF2-40B4-BE49-F238E27FC236}">
                  <a16:creationId xmlns:a16="http://schemas.microsoft.com/office/drawing/2014/main" id="{5B682128-D330-13CB-4C13-B7B7BFC59F72}"/>
                </a:ext>
              </a:extLst>
            </p:cNvPr>
            <p:cNvSpPr/>
            <p:nvPr/>
          </p:nvSpPr>
          <p:spPr>
            <a:xfrm>
              <a:off x="238489" y="1500697"/>
              <a:ext cx="1040296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nl-NL" sz="800" dirty="0">
                  <a:solidFill>
                    <a:schemeClr val="tx1"/>
                  </a:solidFill>
                </a:rPr>
                <a:t>Vooraankondiging</a:t>
              </a:r>
            </a:p>
          </p:txBody>
        </p:sp>
      </p:grpSp>
      <p:grpSp>
        <p:nvGrpSpPr>
          <p:cNvPr id="44" name="Groep 43">
            <a:extLst>
              <a:ext uri="{FF2B5EF4-FFF2-40B4-BE49-F238E27FC236}">
                <a16:creationId xmlns:a16="http://schemas.microsoft.com/office/drawing/2014/main" id="{E8DA4C98-1BD6-AA52-5141-D3D5443C6893}"/>
              </a:ext>
            </a:extLst>
          </p:cNvPr>
          <p:cNvGrpSpPr/>
          <p:nvPr/>
        </p:nvGrpSpPr>
        <p:grpSpPr>
          <a:xfrm>
            <a:off x="419701" y="5761772"/>
            <a:ext cx="1235515" cy="180000"/>
            <a:chOff x="43270" y="1705034"/>
            <a:chExt cx="1235515" cy="180000"/>
          </a:xfrm>
        </p:grpSpPr>
        <p:sp>
          <p:nvSpPr>
            <p:cNvPr id="45" name="Rechthoek: afgeronde hoeken 44">
              <a:extLst>
                <a:ext uri="{FF2B5EF4-FFF2-40B4-BE49-F238E27FC236}">
                  <a16:creationId xmlns:a16="http://schemas.microsoft.com/office/drawing/2014/main" id="{BF723616-B161-51E7-CCAA-7490B65B0399}"/>
                </a:ext>
              </a:extLst>
            </p:cNvPr>
            <p:cNvSpPr/>
            <p:nvPr/>
          </p:nvSpPr>
          <p:spPr>
            <a:xfrm>
              <a:off x="43270" y="1705034"/>
              <a:ext cx="180000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8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6" name="Rechthoek: afgeronde hoeken 45">
              <a:extLst>
                <a:ext uri="{FF2B5EF4-FFF2-40B4-BE49-F238E27FC236}">
                  <a16:creationId xmlns:a16="http://schemas.microsoft.com/office/drawing/2014/main" id="{469C893E-4B15-E6D8-4C83-76C11CF50A62}"/>
                </a:ext>
              </a:extLst>
            </p:cNvPr>
            <p:cNvSpPr/>
            <p:nvPr/>
          </p:nvSpPr>
          <p:spPr>
            <a:xfrm>
              <a:off x="238489" y="1705034"/>
              <a:ext cx="1040296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nl-NL" sz="800" dirty="0">
                  <a:solidFill>
                    <a:schemeClr val="tx1"/>
                  </a:solidFill>
                </a:rPr>
                <a:t>Interventie</a:t>
              </a:r>
            </a:p>
          </p:txBody>
        </p:sp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1A968E31-C05B-0602-E139-716F60FECD40}"/>
              </a:ext>
            </a:extLst>
          </p:cNvPr>
          <p:cNvGrpSpPr/>
          <p:nvPr/>
        </p:nvGrpSpPr>
        <p:grpSpPr>
          <a:xfrm>
            <a:off x="419701" y="5966109"/>
            <a:ext cx="1235515" cy="180000"/>
            <a:chOff x="43270" y="1909371"/>
            <a:chExt cx="1235515" cy="180000"/>
          </a:xfrm>
        </p:grpSpPr>
        <p:sp>
          <p:nvSpPr>
            <p:cNvPr id="48" name="Rechthoek: afgeronde hoeken 47">
              <a:extLst>
                <a:ext uri="{FF2B5EF4-FFF2-40B4-BE49-F238E27FC236}">
                  <a16:creationId xmlns:a16="http://schemas.microsoft.com/office/drawing/2014/main" id="{38899319-101C-8F5E-9E5B-A36880D86F17}"/>
                </a:ext>
              </a:extLst>
            </p:cNvPr>
            <p:cNvSpPr/>
            <p:nvPr/>
          </p:nvSpPr>
          <p:spPr>
            <a:xfrm>
              <a:off x="43270" y="1909371"/>
              <a:ext cx="180000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8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49" name="Rechthoek: afgeronde hoeken 48">
              <a:extLst>
                <a:ext uri="{FF2B5EF4-FFF2-40B4-BE49-F238E27FC236}">
                  <a16:creationId xmlns:a16="http://schemas.microsoft.com/office/drawing/2014/main" id="{76BF6838-4FE3-8165-4244-10039BC5A674}"/>
                </a:ext>
              </a:extLst>
            </p:cNvPr>
            <p:cNvSpPr/>
            <p:nvPr/>
          </p:nvSpPr>
          <p:spPr>
            <a:xfrm>
              <a:off x="238489" y="1909371"/>
              <a:ext cx="1040296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nl-NL" sz="800" dirty="0">
                  <a:solidFill>
                    <a:schemeClr val="tx1"/>
                  </a:solidFill>
                </a:rPr>
                <a:t>Overdracht</a:t>
              </a:r>
            </a:p>
          </p:txBody>
        </p:sp>
      </p:grpSp>
      <p:grpSp>
        <p:nvGrpSpPr>
          <p:cNvPr id="50" name="Groep 49">
            <a:extLst>
              <a:ext uri="{FF2B5EF4-FFF2-40B4-BE49-F238E27FC236}">
                <a16:creationId xmlns:a16="http://schemas.microsoft.com/office/drawing/2014/main" id="{1A998EE2-895A-DC36-8B0F-382CD98E1B16}"/>
              </a:ext>
            </a:extLst>
          </p:cNvPr>
          <p:cNvGrpSpPr/>
          <p:nvPr/>
        </p:nvGrpSpPr>
        <p:grpSpPr>
          <a:xfrm>
            <a:off x="6506876" y="4133757"/>
            <a:ext cx="1235515" cy="180000"/>
            <a:chOff x="43270" y="2113708"/>
            <a:chExt cx="1235515" cy="180000"/>
          </a:xfrm>
        </p:grpSpPr>
        <p:sp>
          <p:nvSpPr>
            <p:cNvPr id="51" name="Rechthoek: afgeronde hoeken 50">
              <a:extLst>
                <a:ext uri="{FF2B5EF4-FFF2-40B4-BE49-F238E27FC236}">
                  <a16:creationId xmlns:a16="http://schemas.microsoft.com/office/drawing/2014/main" id="{61EC6B16-9088-9EEA-A702-47A81B179576}"/>
                </a:ext>
              </a:extLst>
            </p:cNvPr>
            <p:cNvSpPr/>
            <p:nvPr/>
          </p:nvSpPr>
          <p:spPr>
            <a:xfrm>
              <a:off x="43270" y="2113708"/>
              <a:ext cx="180000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11</a:t>
              </a:r>
            </a:p>
          </p:txBody>
        </p:sp>
        <p:sp>
          <p:nvSpPr>
            <p:cNvPr id="53" name="Rechthoek: afgeronde hoeken 52">
              <a:extLst>
                <a:ext uri="{FF2B5EF4-FFF2-40B4-BE49-F238E27FC236}">
                  <a16:creationId xmlns:a16="http://schemas.microsoft.com/office/drawing/2014/main" id="{AB1C1969-E9B6-7E69-7EE4-D6EB2B482523}"/>
                </a:ext>
              </a:extLst>
            </p:cNvPr>
            <p:cNvSpPr/>
            <p:nvPr/>
          </p:nvSpPr>
          <p:spPr>
            <a:xfrm>
              <a:off x="238489" y="2113708"/>
              <a:ext cx="1040296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Samenvatting</a:t>
              </a:r>
            </a:p>
          </p:txBody>
        </p:sp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4E0FB734-A392-DB8A-ABDB-A1E6F9DC99A1}"/>
              </a:ext>
            </a:extLst>
          </p:cNvPr>
          <p:cNvGrpSpPr/>
          <p:nvPr/>
        </p:nvGrpSpPr>
        <p:grpSpPr>
          <a:xfrm>
            <a:off x="2286692" y="5204509"/>
            <a:ext cx="1235515" cy="180000"/>
            <a:chOff x="43270" y="2318045"/>
            <a:chExt cx="1235515" cy="180000"/>
          </a:xfrm>
        </p:grpSpPr>
        <p:sp>
          <p:nvSpPr>
            <p:cNvPr id="55" name="Rechthoek: afgeronde hoeken 54">
              <a:extLst>
                <a:ext uri="{FF2B5EF4-FFF2-40B4-BE49-F238E27FC236}">
                  <a16:creationId xmlns:a16="http://schemas.microsoft.com/office/drawing/2014/main" id="{6E602B9A-1918-042F-BD79-509A57FBCB40}"/>
                </a:ext>
              </a:extLst>
            </p:cNvPr>
            <p:cNvSpPr/>
            <p:nvPr/>
          </p:nvSpPr>
          <p:spPr>
            <a:xfrm>
              <a:off x="43270" y="2318045"/>
              <a:ext cx="180000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12</a:t>
              </a:r>
            </a:p>
          </p:txBody>
        </p:sp>
        <p:sp>
          <p:nvSpPr>
            <p:cNvPr id="56" name="Rechthoek: afgeronde hoeken 55">
              <a:extLst>
                <a:ext uri="{FF2B5EF4-FFF2-40B4-BE49-F238E27FC236}">
                  <a16:creationId xmlns:a16="http://schemas.microsoft.com/office/drawing/2014/main" id="{085FFEDA-16B5-5DC4-5085-415A2F2C0402}"/>
                </a:ext>
              </a:extLst>
            </p:cNvPr>
            <p:cNvSpPr/>
            <p:nvPr/>
          </p:nvSpPr>
          <p:spPr>
            <a:xfrm>
              <a:off x="238489" y="2318045"/>
              <a:ext cx="1040296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Feedback</a:t>
              </a:r>
            </a:p>
          </p:txBody>
        </p:sp>
      </p:grpSp>
      <p:grpSp>
        <p:nvGrpSpPr>
          <p:cNvPr id="60" name="Groep 59">
            <a:extLst>
              <a:ext uri="{FF2B5EF4-FFF2-40B4-BE49-F238E27FC236}">
                <a16:creationId xmlns:a16="http://schemas.microsoft.com/office/drawing/2014/main" id="{C6CF1E23-BB87-8CCB-651D-FBDEF8ABC5B2}"/>
              </a:ext>
            </a:extLst>
          </p:cNvPr>
          <p:cNvGrpSpPr/>
          <p:nvPr/>
        </p:nvGrpSpPr>
        <p:grpSpPr>
          <a:xfrm>
            <a:off x="3625856" y="3504338"/>
            <a:ext cx="1235515" cy="180000"/>
            <a:chOff x="43270" y="2726719"/>
            <a:chExt cx="1235515" cy="180000"/>
          </a:xfrm>
        </p:grpSpPr>
        <p:sp>
          <p:nvSpPr>
            <p:cNvPr id="61" name="Rechthoek: afgeronde hoeken 60">
              <a:extLst>
                <a:ext uri="{FF2B5EF4-FFF2-40B4-BE49-F238E27FC236}">
                  <a16:creationId xmlns:a16="http://schemas.microsoft.com/office/drawing/2014/main" id="{DB8AB33E-B58D-C015-D5EA-DE41EB0FF0FA}"/>
                </a:ext>
              </a:extLst>
            </p:cNvPr>
            <p:cNvSpPr/>
            <p:nvPr/>
          </p:nvSpPr>
          <p:spPr>
            <a:xfrm>
              <a:off x="43270" y="2726719"/>
              <a:ext cx="180000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14</a:t>
              </a:r>
            </a:p>
          </p:txBody>
        </p:sp>
        <p:sp>
          <p:nvSpPr>
            <p:cNvPr id="62" name="Rechthoek: afgeronde hoeken 61">
              <a:extLst>
                <a:ext uri="{FF2B5EF4-FFF2-40B4-BE49-F238E27FC236}">
                  <a16:creationId xmlns:a16="http://schemas.microsoft.com/office/drawing/2014/main" id="{EDC31F7B-68ED-7E68-1B1B-AAD23C4DAB01}"/>
                </a:ext>
              </a:extLst>
            </p:cNvPr>
            <p:cNvSpPr/>
            <p:nvPr/>
          </p:nvSpPr>
          <p:spPr>
            <a:xfrm>
              <a:off x="238489" y="2726719"/>
              <a:ext cx="1040296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Rapportage</a:t>
              </a:r>
            </a:p>
          </p:txBody>
        </p:sp>
      </p:grpSp>
      <p:grpSp>
        <p:nvGrpSpPr>
          <p:cNvPr id="63" name="Groep 62">
            <a:extLst>
              <a:ext uri="{FF2B5EF4-FFF2-40B4-BE49-F238E27FC236}">
                <a16:creationId xmlns:a16="http://schemas.microsoft.com/office/drawing/2014/main" id="{78A2DDBE-99F4-0CF6-AADC-8958E98FB0B0}"/>
              </a:ext>
            </a:extLst>
          </p:cNvPr>
          <p:cNvGrpSpPr/>
          <p:nvPr/>
        </p:nvGrpSpPr>
        <p:grpSpPr>
          <a:xfrm>
            <a:off x="6258439" y="1933708"/>
            <a:ext cx="1235515" cy="180000"/>
            <a:chOff x="43270" y="2931056"/>
            <a:chExt cx="1235515" cy="180000"/>
          </a:xfrm>
        </p:grpSpPr>
        <p:sp>
          <p:nvSpPr>
            <p:cNvPr id="64" name="Rechthoek: afgeronde hoeken 63">
              <a:extLst>
                <a:ext uri="{FF2B5EF4-FFF2-40B4-BE49-F238E27FC236}">
                  <a16:creationId xmlns:a16="http://schemas.microsoft.com/office/drawing/2014/main" id="{21BDDD59-1C31-9CA5-B25A-0F2456E72BBC}"/>
                </a:ext>
              </a:extLst>
            </p:cNvPr>
            <p:cNvSpPr/>
            <p:nvPr/>
          </p:nvSpPr>
          <p:spPr>
            <a:xfrm>
              <a:off x="43270" y="2931056"/>
              <a:ext cx="180000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800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65" name="Rechthoek: afgeronde hoeken 64">
              <a:extLst>
                <a:ext uri="{FF2B5EF4-FFF2-40B4-BE49-F238E27FC236}">
                  <a16:creationId xmlns:a16="http://schemas.microsoft.com/office/drawing/2014/main" id="{34796C21-CC21-1085-D810-B17EFF83C98D}"/>
                </a:ext>
              </a:extLst>
            </p:cNvPr>
            <p:cNvSpPr/>
            <p:nvPr/>
          </p:nvSpPr>
          <p:spPr>
            <a:xfrm>
              <a:off x="238489" y="2931056"/>
              <a:ext cx="1040296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nl-NL" sz="800" dirty="0">
                  <a:solidFill>
                    <a:schemeClr val="tx1"/>
                  </a:solidFill>
                </a:rPr>
                <a:t>HA-Verwijzing</a:t>
              </a:r>
            </a:p>
          </p:txBody>
        </p:sp>
      </p:grpSp>
      <p:grpSp>
        <p:nvGrpSpPr>
          <p:cNvPr id="66" name="Groep 65">
            <a:extLst>
              <a:ext uri="{FF2B5EF4-FFF2-40B4-BE49-F238E27FC236}">
                <a16:creationId xmlns:a16="http://schemas.microsoft.com/office/drawing/2014/main" id="{66D25BBA-E94A-96AF-381E-A53707B06C19}"/>
              </a:ext>
            </a:extLst>
          </p:cNvPr>
          <p:cNvGrpSpPr/>
          <p:nvPr/>
        </p:nvGrpSpPr>
        <p:grpSpPr>
          <a:xfrm>
            <a:off x="6258439" y="2138045"/>
            <a:ext cx="1235515" cy="180000"/>
            <a:chOff x="43270" y="3135393"/>
            <a:chExt cx="1235515" cy="180000"/>
          </a:xfrm>
        </p:grpSpPr>
        <p:sp>
          <p:nvSpPr>
            <p:cNvPr id="67" name="Rechthoek: afgeronde hoeken 66">
              <a:extLst>
                <a:ext uri="{FF2B5EF4-FFF2-40B4-BE49-F238E27FC236}">
                  <a16:creationId xmlns:a16="http://schemas.microsoft.com/office/drawing/2014/main" id="{33BA80A1-675B-5C29-40E0-788269BBC4BD}"/>
                </a:ext>
              </a:extLst>
            </p:cNvPr>
            <p:cNvSpPr/>
            <p:nvPr/>
          </p:nvSpPr>
          <p:spPr>
            <a:xfrm>
              <a:off x="43270" y="3135393"/>
              <a:ext cx="180000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800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71" name="Rechthoek: afgeronde hoeken 70">
              <a:extLst>
                <a:ext uri="{FF2B5EF4-FFF2-40B4-BE49-F238E27FC236}">
                  <a16:creationId xmlns:a16="http://schemas.microsoft.com/office/drawing/2014/main" id="{D3BE5EFE-2E5A-70D1-FDA8-801B1F659946}"/>
                </a:ext>
              </a:extLst>
            </p:cNvPr>
            <p:cNvSpPr/>
            <p:nvPr/>
          </p:nvSpPr>
          <p:spPr>
            <a:xfrm>
              <a:off x="238489" y="3135393"/>
              <a:ext cx="1040296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nl-NL" sz="800" dirty="0">
                  <a:solidFill>
                    <a:schemeClr val="tx1"/>
                  </a:solidFill>
                </a:rPr>
                <a:t>T-Verwijzing</a:t>
              </a:r>
            </a:p>
          </p:txBody>
        </p: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5EA678C7-FA72-1EAC-9ECC-EA1AB36FE03B}"/>
              </a:ext>
            </a:extLst>
          </p:cNvPr>
          <p:cNvGrpSpPr/>
          <p:nvPr/>
        </p:nvGrpSpPr>
        <p:grpSpPr>
          <a:xfrm>
            <a:off x="2862496" y="2256808"/>
            <a:ext cx="1235515" cy="180000"/>
            <a:chOff x="43270" y="3339730"/>
            <a:chExt cx="1235515" cy="180000"/>
          </a:xfrm>
        </p:grpSpPr>
        <p:sp>
          <p:nvSpPr>
            <p:cNvPr id="73" name="Rechthoek: afgeronde hoeken 72">
              <a:extLst>
                <a:ext uri="{FF2B5EF4-FFF2-40B4-BE49-F238E27FC236}">
                  <a16:creationId xmlns:a16="http://schemas.microsoft.com/office/drawing/2014/main" id="{A48A2333-0581-FC10-00B6-049A270BF749}"/>
                </a:ext>
              </a:extLst>
            </p:cNvPr>
            <p:cNvSpPr/>
            <p:nvPr/>
          </p:nvSpPr>
          <p:spPr>
            <a:xfrm>
              <a:off x="43270" y="3339730"/>
              <a:ext cx="180000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17</a:t>
              </a:r>
            </a:p>
          </p:txBody>
        </p:sp>
        <p:sp>
          <p:nvSpPr>
            <p:cNvPr id="74" name="Rechthoek: afgeronde hoeken 73">
              <a:extLst>
                <a:ext uri="{FF2B5EF4-FFF2-40B4-BE49-F238E27FC236}">
                  <a16:creationId xmlns:a16="http://schemas.microsoft.com/office/drawing/2014/main" id="{4C120B5E-C426-C84E-4678-067E00279C8C}"/>
                </a:ext>
              </a:extLst>
            </p:cNvPr>
            <p:cNvSpPr/>
            <p:nvPr/>
          </p:nvSpPr>
          <p:spPr>
            <a:xfrm>
              <a:off x="238489" y="3339730"/>
              <a:ext cx="1040296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T-Verwijzing</a:t>
              </a:r>
            </a:p>
          </p:txBody>
        </p:sp>
      </p:grpSp>
      <p:grpSp>
        <p:nvGrpSpPr>
          <p:cNvPr id="75" name="Groep 74">
            <a:extLst>
              <a:ext uri="{FF2B5EF4-FFF2-40B4-BE49-F238E27FC236}">
                <a16:creationId xmlns:a16="http://schemas.microsoft.com/office/drawing/2014/main" id="{7AC9BC7C-91DE-3C35-3F84-92018F2DEB03}"/>
              </a:ext>
            </a:extLst>
          </p:cNvPr>
          <p:cNvGrpSpPr/>
          <p:nvPr/>
        </p:nvGrpSpPr>
        <p:grpSpPr>
          <a:xfrm>
            <a:off x="3625856" y="3721521"/>
            <a:ext cx="1235515" cy="180000"/>
            <a:chOff x="43270" y="3544067"/>
            <a:chExt cx="1235515" cy="180000"/>
          </a:xfrm>
        </p:grpSpPr>
        <p:sp>
          <p:nvSpPr>
            <p:cNvPr id="76" name="Rechthoek: afgeronde hoeken 75">
              <a:extLst>
                <a:ext uri="{FF2B5EF4-FFF2-40B4-BE49-F238E27FC236}">
                  <a16:creationId xmlns:a16="http://schemas.microsoft.com/office/drawing/2014/main" id="{1B28E212-8D8F-6140-3FEC-A2C8427F1DD9}"/>
                </a:ext>
              </a:extLst>
            </p:cNvPr>
            <p:cNvSpPr/>
            <p:nvPr/>
          </p:nvSpPr>
          <p:spPr>
            <a:xfrm>
              <a:off x="43270" y="3544067"/>
              <a:ext cx="180000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18</a:t>
              </a:r>
            </a:p>
          </p:txBody>
        </p:sp>
        <p:sp>
          <p:nvSpPr>
            <p:cNvPr id="77" name="Rechthoek: afgeronde hoeken 76">
              <a:extLst>
                <a:ext uri="{FF2B5EF4-FFF2-40B4-BE49-F238E27FC236}">
                  <a16:creationId xmlns:a16="http://schemas.microsoft.com/office/drawing/2014/main" id="{BEAB5100-F423-D0E5-0AD3-D33B7F3A6F95}"/>
                </a:ext>
              </a:extLst>
            </p:cNvPr>
            <p:cNvSpPr/>
            <p:nvPr/>
          </p:nvSpPr>
          <p:spPr>
            <a:xfrm>
              <a:off x="238489" y="3544067"/>
              <a:ext cx="1040296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T-Verwijzing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664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11401-27DC-86AC-FFE9-A0BACFF29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BC8A9-8FB4-D8E9-4F55-4762E5B3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50" y="-119993"/>
            <a:ext cx="10515600" cy="1325563"/>
          </a:xfrm>
        </p:spPr>
        <p:txBody>
          <a:bodyPr/>
          <a:lstStyle/>
          <a:p>
            <a:r>
              <a:rPr lang="nl-NL" dirty="0"/>
              <a:t>Overzicht berichtuitwisselingen</a:t>
            </a:r>
            <a:br>
              <a:rPr lang="nl-NL" dirty="0"/>
            </a:br>
            <a:r>
              <a:rPr lang="nl-NL" dirty="0"/>
              <a:t>Perspectief Ambulance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1723302-E61F-A983-0FCE-3E3412B7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783E-E874-0148-BE99-FD7506B289B2}" type="slidenum">
              <a:rPr lang="nl-NL" smtClean="0"/>
              <a:pPr/>
              <a:t>5</a:t>
            </a:fld>
            <a:endParaRPr lang="nl-NL" sz="160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A0DD941-EF62-29CB-AA9D-43F8CA35D1CF}"/>
              </a:ext>
            </a:extLst>
          </p:cNvPr>
          <p:cNvGrpSpPr/>
          <p:nvPr/>
        </p:nvGrpSpPr>
        <p:grpSpPr>
          <a:xfrm>
            <a:off x="2945370" y="5459911"/>
            <a:ext cx="1357630" cy="1080000"/>
            <a:chOff x="4801776" y="5145241"/>
            <a:chExt cx="1357630" cy="1080000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9F23BB3C-CED4-D513-AEED-5A6BB4DEB96D}"/>
                </a:ext>
              </a:extLst>
            </p:cNvPr>
            <p:cNvGrpSpPr/>
            <p:nvPr/>
          </p:nvGrpSpPr>
          <p:grpSpPr>
            <a:xfrm>
              <a:off x="5064791" y="5145241"/>
              <a:ext cx="831600" cy="831600"/>
              <a:chOff x="4268647" y="5166460"/>
              <a:chExt cx="831600" cy="831600"/>
            </a:xfrm>
          </p:grpSpPr>
          <p:sp>
            <p:nvSpPr>
              <p:cNvPr id="10" name="Ovaal 9">
                <a:extLst>
                  <a:ext uri="{FF2B5EF4-FFF2-40B4-BE49-F238E27FC236}">
                    <a16:creationId xmlns:a16="http://schemas.microsoft.com/office/drawing/2014/main" id="{AB5EB196-6A10-A09D-21F1-D14C9FFADC47}"/>
                  </a:ext>
                </a:extLst>
              </p:cNvPr>
              <p:cNvSpPr/>
              <p:nvPr/>
            </p:nvSpPr>
            <p:spPr>
              <a:xfrm>
                <a:off x="4268647" y="5166460"/>
                <a:ext cx="831600" cy="83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1" name="Graphic 10" descr="Callcenter met effen opvulling">
                <a:extLst>
                  <a:ext uri="{FF2B5EF4-FFF2-40B4-BE49-F238E27FC236}">
                    <a16:creationId xmlns:a16="http://schemas.microsoft.com/office/drawing/2014/main" id="{25F36984-E11A-5989-47FA-1397D2BBF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69573" y="5216911"/>
                <a:ext cx="629748" cy="629748"/>
              </a:xfrm>
              <a:prstGeom prst="rect">
                <a:avLst/>
              </a:prstGeom>
            </p:spPr>
          </p:pic>
        </p:grp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5EC25BA9-08FB-CABB-E911-EAD5A8762B01}"/>
                </a:ext>
              </a:extLst>
            </p:cNvPr>
            <p:cNvSpPr txBox="1"/>
            <p:nvPr/>
          </p:nvSpPr>
          <p:spPr>
            <a:xfrm>
              <a:off x="4801776" y="5145241"/>
              <a:ext cx="1357630" cy="108000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1200" cap="none" spc="130" normalizeH="0" baseline="0" noProof="0" dirty="0">
                  <a:ln>
                    <a:noFill/>
                  </a:ln>
                  <a:solidFill>
                    <a:srgbClr val="E16E22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Meldkamer</a:t>
              </a:r>
              <a:br>
                <a:rPr kumimoji="0" lang="nl-NL" sz="1100" b="1" i="0" u="none" strike="noStrike" kern="1200" cap="none" spc="130" normalizeH="0" baseline="0" noProof="0" dirty="0">
                  <a:ln>
                    <a:noFill/>
                  </a:ln>
                  <a:solidFill>
                    <a:srgbClr val="E16E22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</a:br>
              <a:endParaRPr kumimoji="0" lang="nl-NL" sz="1100" b="1" i="0" u="none" strike="noStrike" kern="1200" cap="none" spc="130" normalizeH="0" baseline="0" noProof="0" dirty="0">
                <a:ln>
                  <a:noFill/>
                </a:ln>
                <a:solidFill>
                  <a:srgbClr val="E16E22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76F9B3E7-394E-D312-F9C8-6C944ED6F4DE}"/>
              </a:ext>
            </a:extLst>
          </p:cNvPr>
          <p:cNvGrpSpPr/>
          <p:nvPr/>
        </p:nvGrpSpPr>
        <p:grpSpPr>
          <a:xfrm>
            <a:off x="8762427" y="1010850"/>
            <a:ext cx="1357630" cy="1080000"/>
            <a:chOff x="3397832" y="5145241"/>
            <a:chExt cx="1357630" cy="1080000"/>
          </a:xfrm>
        </p:grpSpPr>
        <p:pic>
          <p:nvPicPr>
            <p:cNvPr id="13" name="Graphic 78">
              <a:extLst>
                <a:ext uri="{FF2B5EF4-FFF2-40B4-BE49-F238E27FC236}">
                  <a16:creationId xmlns:a16="http://schemas.microsoft.com/office/drawing/2014/main" id="{A531EE7F-23A0-5C1E-DDFC-E0E3EFF3F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660847" y="5145241"/>
              <a:ext cx="831600" cy="831600"/>
            </a:xfrm>
            <a:prstGeom prst="rect">
              <a:avLst/>
            </a:prstGeom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C40EDAAF-6C67-780A-8A68-715CCB8E054B}"/>
                </a:ext>
              </a:extLst>
            </p:cNvPr>
            <p:cNvSpPr txBox="1"/>
            <p:nvPr/>
          </p:nvSpPr>
          <p:spPr>
            <a:xfrm>
              <a:off x="3397832" y="5145241"/>
              <a:ext cx="1357630" cy="108000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1200" cap="none" spc="130" normalizeH="0" baseline="0" noProof="0" dirty="0">
                  <a:ln>
                    <a:noFill/>
                  </a:ln>
                  <a:solidFill>
                    <a:srgbClr val="E16E22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Spoedeisende</a:t>
              </a:r>
              <a:br>
                <a:rPr kumimoji="0" lang="nl-NL" sz="1100" b="1" i="0" u="none" strike="noStrike" kern="1200" cap="none" spc="130" normalizeH="0" baseline="0" noProof="0" dirty="0">
                  <a:ln>
                    <a:noFill/>
                  </a:ln>
                  <a:solidFill>
                    <a:srgbClr val="E16E22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</a:br>
              <a:r>
                <a:rPr kumimoji="0" lang="nl-NL" sz="1100" b="1" i="0" u="none" strike="noStrike" kern="1200" cap="none" spc="130" normalizeH="0" baseline="0" noProof="0" dirty="0">
                  <a:ln>
                    <a:noFill/>
                  </a:ln>
                  <a:solidFill>
                    <a:srgbClr val="E16E22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hulp</a:t>
              </a: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88520899-514F-1A8D-E4C6-2DDFF77D80E5}"/>
              </a:ext>
            </a:extLst>
          </p:cNvPr>
          <p:cNvGrpSpPr/>
          <p:nvPr/>
        </p:nvGrpSpPr>
        <p:grpSpPr>
          <a:xfrm>
            <a:off x="8762427" y="5335711"/>
            <a:ext cx="1357630" cy="1080000"/>
            <a:chOff x="6230712" y="5145241"/>
            <a:chExt cx="1357630" cy="1080000"/>
          </a:xfrm>
        </p:grpSpPr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0C4CDAD9-4E96-637A-330A-4354623DE8D4}"/>
                </a:ext>
              </a:extLst>
            </p:cNvPr>
            <p:cNvGrpSpPr/>
            <p:nvPr/>
          </p:nvGrpSpPr>
          <p:grpSpPr>
            <a:xfrm>
              <a:off x="6493727" y="5145241"/>
              <a:ext cx="831600" cy="831600"/>
              <a:chOff x="6468384" y="5263699"/>
              <a:chExt cx="831600" cy="831600"/>
            </a:xfrm>
          </p:grpSpPr>
          <p:sp>
            <p:nvSpPr>
              <p:cNvPr id="18" name="Ovaal 17">
                <a:extLst>
                  <a:ext uri="{FF2B5EF4-FFF2-40B4-BE49-F238E27FC236}">
                    <a16:creationId xmlns:a16="http://schemas.microsoft.com/office/drawing/2014/main" id="{706E5D75-7213-F456-BA5B-B8FECA68EBA4}"/>
                  </a:ext>
                </a:extLst>
              </p:cNvPr>
              <p:cNvSpPr/>
              <p:nvPr/>
            </p:nvSpPr>
            <p:spPr>
              <a:xfrm>
                <a:off x="6468384" y="5263699"/>
                <a:ext cx="831600" cy="83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9" name="Graphic 18" descr="Vrouwelijke arts met effen opvulling">
                <a:extLst>
                  <a:ext uri="{FF2B5EF4-FFF2-40B4-BE49-F238E27FC236}">
                    <a16:creationId xmlns:a16="http://schemas.microsoft.com/office/drawing/2014/main" id="{8EB68CD8-7F83-4FAD-F00B-B354B0EF70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569184" y="5364499"/>
                <a:ext cx="630000" cy="630000"/>
              </a:xfrm>
              <a:prstGeom prst="rect">
                <a:avLst/>
              </a:prstGeom>
            </p:spPr>
          </p:pic>
        </p:grp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89E87160-24F2-A261-EFDD-8ECB7D45A632}"/>
                </a:ext>
              </a:extLst>
            </p:cNvPr>
            <p:cNvSpPr txBox="1"/>
            <p:nvPr/>
          </p:nvSpPr>
          <p:spPr>
            <a:xfrm>
              <a:off x="6230712" y="5145241"/>
              <a:ext cx="1357630" cy="108000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1200" cap="none" spc="130" normalizeH="0" baseline="0" noProof="0" dirty="0" err="1">
                  <a:ln>
                    <a:noFill/>
                  </a:ln>
                  <a:solidFill>
                    <a:srgbClr val="E16E22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Huisart</a:t>
              </a:r>
              <a:r>
                <a:rPr lang="nl-NL" sz="1100" b="1" spc="130" dirty="0">
                  <a:solidFill>
                    <a:srgbClr val="E16E22"/>
                  </a:solidFill>
                  <a:latin typeface="Verdana" panose="020B0604030504040204"/>
                </a:rPr>
                <a:t>s</a:t>
              </a:r>
              <a:br>
                <a:rPr lang="nl-NL" sz="1100" b="1" spc="130" dirty="0">
                  <a:solidFill>
                    <a:srgbClr val="E16E22"/>
                  </a:solidFill>
                  <a:latin typeface="Verdana" panose="020B0604030504040204"/>
                </a:rPr>
              </a:br>
              <a:endParaRPr kumimoji="0" lang="nl-NL" sz="1100" b="1" i="0" u="none" strike="noStrike" kern="1200" cap="none" spc="130" normalizeH="0" baseline="0" noProof="0" dirty="0">
                <a:ln>
                  <a:noFill/>
                </a:ln>
                <a:solidFill>
                  <a:srgbClr val="E16E22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6FC3A6CB-892B-B2D4-DD83-FD85E2A075AD}"/>
              </a:ext>
            </a:extLst>
          </p:cNvPr>
          <p:cNvCxnSpPr>
            <a:cxnSpLocks/>
            <a:stCxn id="132" idx="0"/>
            <a:endCxn id="153" idx="1"/>
          </p:cNvCxnSpPr>
          <p:nvPr/>
        </p:nvCxnSpPr>
        <p:spPr>
          <a:xfrm rot="5400000" flipH="1" flipV="1">
            <a:off x="4854747" y="-1373733"/>
            <a:ext cx="944025" cy="6578372"/>
          </a:xfrm>
          <a:prstGeom prst="curvedConnector2">
            <a:avLst/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Rechte verbindingslijn 25">
            <a:extLst>
              <a:ext uri="{FF2B5EF4-FFF2-40B4-BE49-F238E27FC236}">
                <a16:creationId xmlns:a16="http://schemas.microsoft.com/office/drawing/2014/main" id="{F5A3A1D6-0B41-09BA-C2D9-A92E020A6EDA}"/>
              </a:ext>
            </a:extLst>
          </p:cNvPr>
          <p:cNvCxnSpPr>
            <a:cxnSpLocks/>
            <a:stCxn id="9" idx="1"/>
            <a:endCxn id="64" idx="2"/>
          </p:cNvCxnSpPr>
          <p:nvPr/>
        </p:nvCxnSpPr>
        <p:spPr>
          <a:xfrm rot="10800000">
            <a:off x="1521244" y="3407641"/>
            <a:ext cx="1424126" cy="2592270"/>
          </a:xfrm>
          <a:prstGeom prst="curvedConnector2">
            <a:avLst/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Rechte verbindingslijn 25">
            <a:extLst>
              <a:ext uri="{FF2B5EF4-FFF2-40B4-BE49-F238E27FC236}">
                <a16:creationId xmlns:a16="http://schemas.microsoft.com/office/drawing/2014/main" id="{5BFED685-A9FD-915E-4850-1DB13EEFCD71}"/>
              </a:ext>
            </a:extLst>
          </p:cNvPr>
          <p:cNvCxnSpPr>
            <a:cxnSpLocks/>
            <a:stCxn id="153" idx="2"/>
            <a:endCxn id="132" idx="3"/>
          </p:cNvCxnSpPr>
          <p:nvPr/>
        </p:nvCxnSpPr>
        <p:spPr>
          <a:xfrm rot="5400000">
            <a:off x="5001229" y="-1224386"/>
            <a:ext cx="944025" cy="6578373"/>
          </a:xfrm>
          <a:prstGeom prst="curvedConnector2">
            <a:avLst/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hthoek 131">
            <a:extLst>
              <a:ext uri="{FF2B5EF4-FFF2-40B4-BE49-F238E27FC236}">
                <a16:creationId xmlns:a16="http://schemas.microsoft.com/office/drawing/2014/main" id="{D2E8B310-514C-E5A8-95CF-DCCEEB1CB291}"/>
              </a:ext>
            </a:extLst>
          </p:cNvPr>
          <p:cNvSpPr/>
          <p:nvPr/>
        </p:nvSpPr>
        <p:spPr>
          <a:xfrm>
            <a:off x="1891091" y="2387465"/>
            <a:ext cx="292963" cy="298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3" name="Rechthoek 152">
            <a:extLst>
              <a:ext uri="{FF2B5EF4-FFF2-40B4-BE49-F238E27FC236}">
                <a16:creationId xmlns:a16="http://schemas.microsoft.com/office/drawing/2014/main" id="{DCCFE204-2F99-E6D0-E45B-FB69D20E57DF}"/>
              </a:ext>
            </a:extLst>
          </p:cNvPr>
          <p:cNvSpPr/>
          <p:nvPr/>
        </p:nvSpPr>
        <p:spPr>
          <a:xfrm>
            <a:off x="8615945" y="1294092"/>
            <a:ext cx="292963" cy="298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8" name="Rechte verbindingslijn 25">
            <a:extLst>
              <a:ext uri="{FF2B5EF4-FFF2-40B4-BE49-F238E27FC236}">
                <a16:creationId xmlns:a16="http://schemas.microsoft.com/office/drawing/2014/main" id="{22E1AF8B-7B13-CE72-9907-56D87CA5DE3B}"/>
              </a:ext>
            </a:extLst>
          </p:cNvPr>
          <p:cNvCxnSpPr>
            <a:cxnSpLocks/>
            <a:stCxn id="160" idx="2"/>
            <a:endCxn id="161" idx="1"/>
          </p:cNvCxnSpPr>
          <p:nvPr/>
        </p:nvCxnSpPr>
        <p:spPr>
          <a:xfrm rot="16200000" flipH="1">
            <a:off x="4257798" y="1539483"/>
            <a:ext cx="2387541" cy="6542200"/>
          </a:xfrm>
          <a:prstGeom prst="curvedConnector2">
            <a:avLst/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Rechte verbindingslijn 25">
            <a:extLst>
              <a:ext uri="{FF2B5EF4-FFF2-40B4-BE49-F238E27FC236}">
                <a16:creationId xmlns:a16="http://schemas.microsoft.com/office/drawing/2014/main" id="{999884CA-AE11-36A4-FEB4-682313E9DF18}"/>
              </a:ext>
            </a:extLst>
          </p:cNvPr>
          <p:cNvCxnSpPr>
            <a:cxnSpLocks/>
            <a:stCxn id="161" idx="0"/>
            <a:endCxn id="160" idx="3"/>
          </p:cNvCxnSpPr>
          <p:nvPr/>
        </p:nvCxnSpPr>
        <p:spPr>
          <a:xfrm rot="16200000" flipV="1">
            <a:off x="4404280" y="1390135"/>
            <a:ext cx="2387541" cy="6542201"/>
          </a:xfrm>
          <a:prstGeom prst="curvedConnector2">
            <a:avLst/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hthoek 159">
            <a:extLst>
              <a:ext uri="{FF2B5EF4-FFF2-40B4-BE49-F238E27FC236}">
                <a16:creationId xmlns:a16="http://schemas.microsoft.com/office/drawing/2014/main" id="{E81E30BE-E9DE-6263-279F-E2DC181FCA31}"/>
              </a:ext>
            </a:extLst>
          </p:cNvPr>
          <p:cNvSpPr/>
          <p:nvPr/>
        </p:nvSpPr>
        <p:spPr>
          <a:xfrm>
            <a:off x="2033986" y="3318117"/>
            <a:ext cx="292963" cy="298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1" name="Rechthoek 160">
            <a:extLst>
              <a:ext uri="{FF2B5EF4-FFF2-40B4-BE49-F238E27FC236}">
                <a16:creationId xmlns:a16="http://schemas.microsoft.com/office/drawing/2014/main" id="{BE579376-380B-E785-6C9E-CB60D4E1674A}"/>
              </a:ext>
            </a:extLst>
          </p:cNvPr>
          <p:cNvSpPr/>
          <p:nvPr/>
        </p:nvSpPr>
        <p:spPr>
          <a:xfrm>
            <a:off x="8722668" y="5855006"/>
            <a:ext cx="292963" cy="298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8" name="Groep 37">
            <a:extLst>
              <a:ext uri="{FF2B5EF4-FFF2-40B4-BE49-F238E27FC236}">
                <a16:creationId xmlns:a16="http://schemas.microsoft.com/office/drawing/2014/main" id="{7D69AA27-6047-5248-85AC-99B654558FFE}"/>
              </a:ext>
            </a:extLst>
          </p:cNvPr>
          <p:cNvGrpSpPr/>
          <p:nvPr/>
        </p:nvGrpSpPr>
        <p:grpSpPr>
          <a:xfrm>
            <a:off x="8762426" y="3112154"/>
            <a:ext cx="1357630" cy="1080000"/>
            <a:chOff x="601319" y="5145241"/>
            <a:chExt cx="1357630" cy="1080000"/>
          </a:xfrm>
        </p:grpSpPr>
        <p:pic>
          <p:nvPicPr>
            <p:cNvPr id="39" name="Graphic 75">
              <a:extLst>
                <a:ext uri="{FF2B5EF4-FFF2-40B4-BE49-F238E27FC236}">
                  <a16:creationId xmlns:a16="http://schemas.microsoft.com/office/drawing/2014/main" id="{B213DE26-360D-F76E-DB2A-4A174C979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863840" y="5145241"/>
              <a:ext cx="832588" cy="832588"/>
            </a:xfrm>
            <a:prstGeom prst="rect">
              <a:avLst/>
            </a:prstGeom>
          </p:spPr>
        </p:pic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5FD70FDB-18E2-7BA5-C9DF-2F439A561FFE}"/>
                </a:ext>
              </a:extLst>
            </p:cNvPr>
            <p:cNvSpPr txBox="1"/>
            <p:nvPr/>
          </p:nvSpPr>
          <p:spPr>
            <a:xfrm>
              <a:off x="601319" y="5145241"/>
              <a:ext cx="1357630" cy="108000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1200" cap="none" spc="130" normalizeH="0" baseline="0" noProof="0" dirty="0" err="1">
                  <a:ln>
                    <a:noFill/>
                  </a:ln>
                  <a:solidFill>
                    <a:srgbClr val="E16E22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Huisartsen-post</a:t>
              </a:r>
              <a:endParaRPr kumimoji="0" lang="nl-NL" sz="1100" b="1" i="0" u="none" strike="noStrike" kern="1200" cap="none" spc="130" normalizeH="0" baseline="0" noProof="0" dirty="0">
                <a:ln>
                  <a:noFill/>
                </a:ln>
                <a:solidFill>
                  <a:srgbClr val="E16E22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cxnSp>
        <p:nvCxnSpPr>
          <p:cNvPr id="46" name="Rechte verbindingslijn 25">
            <a:extLst>
              <a:ext uri="{FF2B5EF4-FFF2-40B4-BE49-F238E27FC236}">
                <a16:creationId xmlns:a16="http://schemas.microsoft.com/office/drawing/2014/main" id="{B36E6859-39AF-3EA3-6393-ED2E37BE529F}"/>
              </a:ext>
            </a:extLst>
          </p:cNvPr>
          <p:cNvCxnSpPr>
            <a:cxnSpLocks/>
            <a:stCxn id="47" idx="3"/>
            <a:endCxn id="48" idx="0"/>
          </p:cNvCxnSpPr>
          <p:nvPr/>
        </p:nvCxnSpPr>
        <p:spPr>
          <a:xfrm>
            <a:off x="2184053" y="3047169"/>
            <a:ext cx="6578373" cy="407837"/>
          </a:xfrm>
          <a:prstGeom prst="curvedConnector2">
            <a:avLst/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hoek 46">
            <a:extLst>
              <a:ext uri="{FF2B5EF4-FFF2-40B4-BE49-F238E27FC236}">
                <a16:creationId xmlns:a16="http://schemas.microsoft.com/office/drawing/2014/main" id="{95F96025-7EA5-EA3C-A20C-E726B5613209}"/>
              </a:ext>
            </a:extLst>
          </p:cNvPr>
          <p:cNvSpPr/>
          <p:nvPr/>
        </p:nvSpPr>
        <p:spPr>
          <a:xfrm>
            <a:off x="1891090" y="2897821"/>
            <a:ext cx="292963" cy="298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992D50E5-4E1F-F53D-BC62-ADFB4FAB2A15}"/>
              </a:ext>
            </a:extLst>
          </p:cNvPr>
          <p:cNvSpPr/>
          <p:nvPr/>
        </p:nvSpPr>
        <p:spPr>
          <a:xfrm>
            <a:off x="8615944" y="3455006"/>
            <a:ext cx="292963" cy="298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35FFC693-85A0-FFC3-269C-6C83D4B7A5B9}"/>
              </a:ext>
            </a:extLst>
          </p:cNvPr>
          <p:cNvSpPr/>
          <p:nvPr/>
        </p:nvSpPr>
        <p:spPr>
          <a:xfrm>
            <a:off x="2089018" y="6539911"/>
            <a:ext cx="6819889" cy="330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sz="1000" i="1" dirty="0">
                <a:solidFill>
                  <a:schemeClr val="bg1">
                    <a:lumMod val="65000"/>
                  </a:schemeClr>
                </a:solidFill>
              </a:rPr>
              <a:t>* = Nieuw bericht opgenomen in concept geactualiseerde Richtlijn</a:t>
            </a:r>
          </a:p>
          <a:p>
            <a:pPr algn="ctr"/>
            <a:r>
              <a:rPr lang="nl-NL" sz="1000" i="1" dirty="0">
                <a:solidFill>
                  <a:schemeClr val="bg1">
                    <a:lumMod val="65000"/>
                  </a:schemeClr>
                </a:solidFill>
              </a:rPr>
              <a:t>** = Intern proces RAV. Voorgesteld is deze te verwijderen uit geactualiseerde Richtlijn</a:t>
            </a:r>
          </a:p>
          <a:p>
            <a:pPr algn="ctr"/>
            <a:endParaRPr lang="nl-NL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2" name="Groep 61">
            <a:extLst>
              <a:ext uri="{FF2B5EF4-FFF2-40B4-BE49-F238E27FC236}">
                <a16:creationId xmlns:a16="http://schemas.microsoft.com/office/drawing/2014/main" id="{C97CB03A-C673-00DE-46D6-BF52480EF01B}"/>
              </a:ext>
            </a:extLst>
          </p:cNvPr>
          <p:cNvGrpSpPr/>
          <p:nvPr/>
        </p:nvGrpSpPr>
        <p:grpSpPr>
          <a:xfrm>
            <a:off x="842429" y="2327641"/>
            <a:ext cx="1357630" cy="1080000"/>
            <a:chOff x="1985217" y="5145241"/>
            <a:chExt cx="1357630" cy="1080000"/>
          </a:xfrm>
        </p:grpSpPr>
        <p:grpSp>
          <p:nvGrpSpPr>
            <p:cNvPr id="63" name="Groep 62">
              <a:extLst>
                <a:ext uri="{FF2B5EF4-FFF2-40B4-BE49-F238E27FC236}">
                  <a16:creationId xmlns:a16="http://schemas.microsoft.com/office/drawing/2014/main" id="{8E8F2F7C-E071-5400-A5BF-D7AAC67CAE12}"/>
                </a:ext>
              </a:extLst>
            </p:cNvPr>
            <p:cNvGrpSpPr/>
            <p:nvPr/>
          </p:nvGrpSpPr>
          <p:grpSpPr>
            <a:xfrm>
              <a:off x="2248232" y="5145241"/>
              <a:ext cx="831600" cy="831600"/>
              <a:chOff x="5899854" y="5221480"/>
              <a:chExt cx="831600" cy="831600"/>
            </a:xfrm>
          </p:grpSpPr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C96A8067-96E4-2596-04F7-3DC4FFEE1D27}"/>
                  </a:ext>
                </a:extLst>
              </p:cNvPr>
              <p:cNvSpPr/>
              <p:nvPr/>
            </p:nvSpPr>
            <p:spPr>
              <a:xfrm>
                <a:off x="5899854" y="5221480"/>
                <a:ext cx="831600" cy="83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66" name="Graphic 65" descr="Ambulance met effen opvulling">
                <a:extLst>
                  <a:ext uri="{FF2B5EF4-FFF2-40B4-BE49-F238E27FC236}">
                    <a16:creationId xmlns:a16="http://schemas.microsoft.com/office/drawing/2014/main" id="{EE603901-65EB-FD75-1E92-4789A24E6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985316" y="5281304"/>
                <a:ext cx="694860" cy="694860"/>
              </a:xfrm>
              <a:prstGeom prst="rect">
                <a:avLst/>
              </a:prstGeom>
            </p:spPr>
          </p:pic>
        </p:grpSp>
        <p:sp>
          <p:nvSpPr>
            <p:cNvPr id="64" name="Tekstvak 63">
              <a:extLst>
                <a:ext uri="{FF2B5EF4-FFF2-40B4-BE49-F238E27FC236}">
                  <a16:creationId xmlns:a16="http://schemas.microsoft.com/office/drawing/2014/main" id="{01B53753-51B4-77E9-D827-F29AD7F634B8}"/>
                </a:ext>
              </a:extLst>
            </p:cNvPr>
            <p:cNvSpPr txBox="1"/>
            <p:nvPr/>
          </p:nvSpPr>
          <p:spPr>
            <a:xfrm>
              <a:off x="1985217" y="5145241"/>
              <a:ext cx="1357630" cy="108000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1200" cap="none" spc="130" normalizeH="0" baseline="0" noProof="0" dirty="0">
                  <a:ln>
                    <a:noFill/>
                  </a:ln>
                  <a:solidFill>
                    <a:srgbClr val="E16E22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Ambulance</a:t>
              </a:r>
              <a:br>
                <a:rPr kumimoji="0" lang="nl-NL" sz="1100" b="1" i="0" u="none" strike="noStrike" kern="1200" cap="none" spc="130" normalizeH="0" baseline="0" noProof="0" dirty="0">
                  <a:ln>
                    <a:noFill/>
                  </a:ln>
                  <a:solidFill>
                    <a:srgbClr val="E16E22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</a:br>
              <a:endParaRPr kumimoji="0" lang="nl-NL" sz="1100" b="1" i="0" u="none" strike="noStrike" kern="1200" cap="none" spc="130" normalizeH="0" baseline="0" noProof="0" dirty="0">
                <a:ln>
                  <a:noFill/>
                </a:ln>
                <a:solidFill>
                  <a:srgbClr val="E16E22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3C27921A-CFC0-0358-05CD-B9AF1A40C5E6}"/>
              </a:ext>
            </a:extLst>
          </p:cNvPr>
          <p:cNvGrpSpPr/>
          <p:nvPr/>
        </p:nvGrpSpPr>
        <p:grpSpPr>
          <a:xfrm>
            <a:off x="771978" y="5325759"/>
            <a:ext cx="1235515" cy="180000"/>
            <a:chOff x="43270" y="1092023"/>
            <a:chExt cx="1235515" cy="180000"/>
          </a:xfrm>
        </p:grpSpPr>
        <p:sp>
          <p:nvSpPr>
            <p:cNvPr id="34" name="Rechthoek: afgeronde hoeken 33">
              <a:extLst>
                <a:ext uri="{FF2B5EF4-FFF2-40B4-BE49-F238E27FC236}">
                  <a16:creationId xmlns:a16="http://schemas.microsoft.com/office/drawing/2014/main" id="{50F27BB9-60F3-B19F-FEFA-4D9BA5DB3D46}"/>
                </a:ext>
              </a:extLst>
            </p:cNvPr>
            <p:cNvSpPr/>
            <p:nvPr/>
          </p:nvSpPr>
          <p:spPr>
            <a:xfrm>
              <a:off x="43270" y="1092023"/>
              <a:ext cx="180000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800" dirty="0">
                  <a:solidFill>
                    <a:schemeClr val="tx1"/>
                  </a:solidFill>
                </a:rPr>
                <a:t>6**</a:t>
              </a:r>
            </a:p>
          </p:txBody>
        </p:sp>
        <p:sp>
          <p:nvSpPr>
            <p:cNvPr id="35" name="Rechthoek: afgeronde hoeken 34">
              <a:extLst>
                <a:ext uri="{FF2B5EF4-FFF2-40B4-BE49-F238E27FC236}">
                  <a16:creationId xmlns:a16="http://schemas.microsoft.com/office/drawing/2014/main" id="{942966B5-2396-2830-AF4E-6BAB24D46FE9}"/>
                </a:ext>
              </a:extLst>
            </p:cNvPr>
            <p:cNvSpPr/>
            <p:nvPr/>
          </p:nvSpPr>
          <p:spPr>
            <a:xfrm>
              <a:off x="238489" y="1092023"/>
              <a:ext cx="1040296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nl-NL" sz="800" dirty="0">
                  <a:solidFill>
                    <a:schemeClr val="tx1"/>
                  </a:solidFill>
                </a:rPr>
                <a:t>Ritopdracht</a:t>
              </a:r>
            </a:p>
          </p:txBody>
        </p:sp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id="{A0020708-2D66-88AC-1246-C6434672579C}"/>
              </a:ext>
            </a:extLst>
          </p:cNvPr>
          <p:cNvGrpSpPr/>
          <p:nvPr/>
        </p:nvGrpSpPr>
        <p:grpSpPr>
          <a:xfrm>
            <a:off x="2780302" y="3592488"/>
            <a:ext cx="1235515" cy="180000"/>
            <a:chOff x="43270" y="1296360"/>
            <a:chExt cx="1235515" cy="180000"/>
          </a:xfrm>
        </p:grpSpPr>
        <p:sp>
          <p:nvSpPr>
            <p:cNvPr id="37" name="Rechthoek: afgeronde hoeken 36">
              <a:extLst>
                <a:ext uri="{FF2B5EF4-FFF2-40B4-BE49-F238E27FC236}">
                  <a16:creationId xmlns:a16="http://schemas.microsoft.com/office/drawing/2014/main" id="{8A3DFF73-2891-F966-7738-CDB09B7EE355}"/>
                </a:ext>
              </a:extLst>
            </p:cNvPr>
            <p:cNvSpPr/>
            <p:nvPr/>
          </p:nvSpPr>
          <p:spPr>
            <a:xfrm>
              <a:off x="43270" y="1296360"/>
              <a:ext cx="180000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41" name="Rechthoek: afgeronde hoeken 40">
              <a:extLst>
                <a:ext uri="{FF2B5EF4-FFF2-40B4-BE49-F238E27FC236}">
                  <a16:creationId xmlns:a16="http://schemas.microsoft.com/office/drawing/2014/main" id="{3066C5A8-88D5-FA2E-C293-5A3FC64A12A6}"/>
                </a:ext>
              </a:extLst>
            </p:cNvPr>
            <p:cNvSpPr/>
            <p:nvPr/>
          </p:nvSpPr>
          <p:spPr>
            <a:xfrm>
              <a:off x="238489" y="1296360"/>
              <a:ext cx="1040296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Samenvatting</a:t>
              </a:r>
            </a:p>
          </p:txBody>
        </p:sp>
      </p:grpSp>
      <p:grpSp>
        <p:nvGrpSpPr>
          <p:cNvPr id="42" name="Groep 41">
            <a:extLst>
              <a:ext uri="{FF2B5EF4-FFF2-40B4-BE49-F238E27FC236}">
                <a16:creationId xmlns:a16="http://schemas.microsoft.com/office/drawing/2014/main" id="{118E9966-E3C8-2FFD-01D7-4D3A13FA4B1D}"/>
              </a:ext>
            </a:extLst>
          </p:cNvPr>
          <p:cNvGrpSpPr/>
          <p:nvPr/>
        </p:nvGrpSpPr>
        <p:grpSpPr>
          <a:xfrm>
            <a:off x="2180468" y="1217548"/>
            <a:ext cx="1235515" cy="180000"/>
            <a:chOff x="43270" y="1500697"/>
            <a:chExt cx="1235515" cy="180000"/>
          </a:xfrm>
        </p:grpSpPr>
        <p:sp>
          <p:nvSpPr>
            <p:cNvPr id="43" name="Rechthoek: afgeronde hoeken 42">
              <a:extLst>
                <a:ext uri="{FF2B5EF4-FFF2-40B4-BE49-F238E27FC236}">
                  <a16:creationId xmlns:a16="http://schemas.microsoft.com/office/drawing/2014/main" id="{2A9E0D25-2E72-D187-321B-AB8216026681}"/>
                </a:ext>
              </a:extLst>
            </p:cNvPr>
            <p:cNvSpPr/>
            <p:nvPr/>
          </p:nvSpPr>
          <p:spPr>
            <a:xfrm>
              <a:off x="43270" y="1500697"/>
              <a:ext cx="180000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4" name="Rechthoek: afgeronde hoeken 43">
              <a:extLst>
                <a:ext uri="{FF2B5EF4-FFF2-40B4-BE49-F238E27FC236}">
                  <a16:creationId xmlns:a16="http://schemas.microsoft.com/office/drawing/2014/main" id="{85C2E255-712C-E6A8-F078-5119DCEA660F}"/>
                </a:ext>
              </a:extLst>
            </p:cNvPr>
            <p:cNvSpPr/>
            <p:nvPr/>
          </p:nvSpPr>
          <p:spPr>
            <a:xfrm>
              <a:off x="238489" y="1500697"/>
              <a:ext cx="1040296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nl-NL" sz="800" dirty="0">
                  <a:solidFill>
                    <a:schemeClr val="tx1"/>
                  </a:solidFill>
                </a:rPr>
                <a:t>Vooraankondiging</a:t>
              </a:r>
            </a:p>
          </p:txBody>
        </p:sp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C5216C2C-8327-6788-DD40-65473C91702A}"/>
              </a:ext>
            </a:extLst>
          </p:cNvPr>
          <p:cNvGrpSpPr/>
          <p:nvPr/>
        </p:nvGrpSpPr>
        <p:grpSpPr>
          <a:xfrm>
            <a:off x="2180468" y="1421885"/>
            <a:ext cx="1235515" cy="180000"/>
            <a:chOff x="43270" y="1705034"/>
            <a:chExt cx="1235515" cy="180000"/>
          </a:xfrm>
        </p:grpSpPr>
        <p:sp>
          <p:nvSpPr>
            <p:cNvPr id="49" name="Rechthoek: afgeronde hoeken 48">
              <a:extLst>
                <a:ext uri="{FF2B5EF4-FFF2-40B4-BE49-F238E27FC236}">
                  <a16:creationId xmlns:a16="http://schemas.microsoft.com/office/drawing/2014/main" id="{6B544872-A4EA-716B-A474-6227CAD45090}"/>
                </a:ext>
              </a:extLst>
            </p:cNvPr>
            <p:cNvSpPr/>
            <p:nvPr/>
          </p:nvSpPr>
          <p:spPr>
            <a:xfrm>
              <a:off x="43270" y="1705034"/>
              <a:ext cx="180000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8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0" name="Rechthoek: afgeronde hoeken 49">
              <a:extLst>
                <a:ext uri="{FF2B5EF4-FFF2-40B4-BE49-F238E27FC236}">
                  <a16:creationId xmlns:a16="http://schemas.microsoft.com/office/drawing/2014/main" id="{80FF3401-73AE-9BE1-24DC-4DAB47086A88}"/>
                </a:ext>
              </a:extLst>
            </p:cNvPr>
            <p:cNvSpPr/>
            <p:nvPr/>
          </p:nvSpPr>
          <p:spPr>
            <a:xfrm>
              <a:off x="238489" y="1705034"/>
              <a:ext cx="1040296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nl-NL" sz="800" dirty="0">
                  <a:solidFill>
                    <a:schemeClr val="tx1"/>
                  </a:solidFill>
                </a:rPr>
                <a:t>Interventie</a:t>
              </a:r>
            </a:p>
          </p:txBody>
        </p:sp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3ABCD203-3E4B-E5B9-751E-E1E818816AB3}"/>
              </a:ext>
            </a:extLst>
          </p:cNvPr>
          <p:cNvGrpSpPr/>
          <p:nvPr/>
        </p:nvGrpSpPr>
        <p:grpSpPr>
          <a:xfrm>
            <a:off x="2180468" y="1626222"/>
            <a:ext cx="1235515" cy="180000"/>
            <a:chOff x="43270" y="1909371"/>
            <a:chExt cx="1235515" cy="180000"/>
          </a:xfrm>
        </p:grpSpPr>
        <p:sp>
          <p:nvSpPr>
            <p:cNvPr id="55" name="Rechthoek: afgeronde hoeken 54">
              <a:extLst>
                <a:ext uri="{FF2B5EF4-FFF2-40B4-BE49-F238E27FC236}">
                  <a16:creationId xmlns:a16="http://schemas.microsoft.com/office/drawing/2014/main" id="{BD4AD05F-D988-4338-1523-A0AD1904A1AD}"/>
                </a:ext>
              </a:extLst>
            </p:cNvPr>
            <p:cNvSpPr/>
            <p:nvPr/>
          </p:nvSpPr>
          <p:spPr>
            <a:xfrm>
              <a:off x="43270" y="1909371"/>
              <a:ext cx="180000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8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6" name="Rechthoek: afgeronde hoeken 55">
              <a:extLst>
                <a:ext uri="{FF2B5EF4-FFF2-40B4-BE49-F238E27FC236}">
                  <a16:creationId xmlns:a16="http://schemas.microsoft.com/office/drawing/2014/main" id="{D3BFB58A-FD80-80FF-3155-3764B3B059EF}"/>
                </a:ext>
              </a:extLst>
            </p:cNvPr>
            <p:cNvSpPr/>
            <p:nvPr/>
          </p:nvSpPr>
          <p:spPr>
            <a:xfrm>
              <a:off x="238489" y="1909371"/>
              <a:ext cx="1040296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nl-NL" sz="800" dirty="0">
                  <a:solidFill>
                    <a:schemeClr val="tx1"/>
                  </a:solidFill>
                </a:rPr>
                <a:t>Overdracht</a:t>
              </a:r>
            </a:p>
          </p:txBody>
        </p:sp>
      </p:grpSp>
      <p:grpSp>
        <p:nvGrpSpPr>
          <p:cNvPr id="60" name="Groep 59">
            <a:extLst>
              <a:ext uri="{FF2B5EF4-FFF2-40B4-BE49-F238E27FC236}">
                <a16:creationId xmlns:a16="http://schemas.microsoft.com/office/drawing/2014/main" id="{E09591C4-3ACF-CA10-2D88-5FEDA90450AF}"/>
              </a:ext>
            </a:extLst>
          </p:cNvPr>
          <p:cNvGrpSpPr/>
          <p:nvPr/>
        </p:nvGrpSpPr>
        <p:grpSpPr>
          <a:xfrm>
            <a:off x="6650325" y="2282140"/>
            <a:ext cx="1235515" cy="180000"/>
            <a:chOff x="43270" y="2318045"/>
            <a:chExt cx="1235515" cy="180000"/>
          </a:xfrm>
        </p:grpSpPr>
        <p:sp>
          <p:nvSpPr>
            <p:cNvPr id="61" name="Rechthoek: afgeronde hoeken 60">
              <a:extLst>
                <a:ext uri="{FF2B5EF4-FFF2-40B4-BE49-F238E27FC236}">
                  <a16:creationId xmlns:a16="http://schemas.microsoft.com/office/drawing/2014/main" id="{34CF05F2-0B6F-7AFD-548F-7B463601A133}"/>
                </a:ext>
              </a:extLst>
            </p:cNvPr>
            <p:cNvSpPr/>
            <p:nvPr/>
          </p:nvSpPr>
          <p:spPr>
            <a:xfrm>
              <a:off x="43270" y="2318045"/>
              <a:ext cx="180000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12</a:t>
              </a:r>
            </a:p>
          </p:txBody>
        </p:sp>
        <p:sp>
          <p:nvSpPr>
            <p:cNvPr id="67" name="Rechthoek: afgeronde hoeken 66">
              <a:extLst>
                <a:ext uri="{FF2B5EF4-FFF2-40B4-BE49-F238E27FC236}">
                  <a16:creationId xmlns:a16="http://schemas.microsoft.com/office/drawing/2014/main" id="{23BF98DE-1A86-93A0-7398-60901BD73F8D}"/>
                </a:ext>
              </a:extLst>
            </p:cNvPr>
            <p:cNvSpPr/>
            <p:nvPr/>
          </p:nvSpPr>
          <p:spPr>
            <a:xfrm>
              <a:off x="238489" y="2318045"/>
              <a:ext cx="1040296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Feedback</a:t>
              </a:r>
            </a:p>
          </p:txBody>
        </p:sp>
      </p:grpSp>
      <p:grpSp>
        <p:nvGrpSpPr>
          <p:cNvPr id="68" name="Groep 67">
            <a:extLst>
              <a:ext uri="{FF2B5EF4-FFF2-40B4-BE49-F238E27FC236}">
                <a16:creationId xmlns:a16="http://schemas.microsoft.com/office/drawing/2014/main" id="{CA6150D4-599A-5F59-82B2-7E5F4B38B8F2}"/>
              </a:ext>
            </a:extLst>
          </p:cNvPr>
          <p:cNvGrpSpPr/>
          <p:nvPr/>
        </p:nvGrpSpPr>
        <p:grpSpPr>
          <a:xfrm>
            <a:off x="6227786" y="5571511"/>
            <a:ext cx="1235515" cy="180000"/>
            <a:chOff x="43270" y="2522382"/>
            <a:chExt cx="1235515" cy="180000"/>
          </a:xfrm>
        </p:grpSpPr>
        <p:sp>
          <p:nvSpPr>
            <p:cNvPr id="69" name="Rechthoek: afgeronde hoeken 68">
              <a:extLst>
                <a:ext uri="{FF2B5EF4-FFF2-40B4-BE49-F238E27FC236}">
                  <a16:creationId xmlns:a16="http://schemas.microsoft.com/office/drawing/2014/main" id="{38273CFC-2C05-F78C-BE72-11D2AE29F13A}"/>
                </a:ext>
              </a:extLst>
            </p:cNvPr>
            <p:cNvSpPr/>
            <p:nvPr/>
          </p:nvSpPr>
          <p:spPr>
            <a:xfrm>
              <a:off x="43270" y="2522382"/>
              <a:ext cx="180000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13</a:t>
              </a:r>
            </a:p>
          </p:txBody>
        </p:sp>
        <p:sp>
          <p:nvSpPr>
            <p:cNvPr id="70" name="Rechthoek: afgeronde hoeken 69">
              <a:extLst>
                <a:ext uri="{FF2B5EF4-FFF2-40B4-BE49-F238E27FC236}">
                  <a16:creationId xmlns:a16="http://schemas.microsoft.com/office/drawing/2014/main" id="{B9A8DD61-27F9-99AB-48E8-293CCA5B2281}"/>
                </a:ext>
              </a:extLst>
            </p:cNvPr>
            <p:cNvSpPr/>
            <p:nvPr/>
          </p:nvSpPr>
          <p:spPr>
            <a:xfrm>
              <a:off x="238489" y="2522382"/>
              <a:ext cx="1040296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Rapportage</a:t>
              </a:r>
            </a:p>
          </p:txBody>
        </p:sp>
      </p:grpSp>
      <p:grpSp>
        <p:nvGrpSpPr>
          <p:cNvPr id="98" name="Groep 97">
            <a:extLst>
              <a:ext uri="{FF2B5EF4-FFF2-40B4-BE49-F238E27FC236}">
                <a16:creationId xmlns:a16="http://schemas.microsoft.com/office/drawing/2014/main" id="{30CE7F6B-1BD0-D70C-8A36-5C22CD323D8D}"/>
              </a:ext>
            </a:extLst>
          </p:cNvPr>
          <p:cNvGrpSpPr/>
          <p:nvPr/>
        </p:nvGrpSpPr>
        <p:grpSpPr>
          <a:xfrm>
            <a:off x="6227786" y="5345755"/>
            <a:ext cx="1235515" cy="180000"/>
            <a:chOff x="43270" y="4565752"/>
            <a:chExt cx="1235515" cy="180000"/>
          </a:xfrm>
        </p:grpSpPr>
        <p:sp>
          <p:nvSpPr>
            <p:cNvPr id="99" name="Rechthoek: afgeronde hoeken 98">
              <a:extLst>
                <a:ext uri="{FF2B5EF4-FFF2-40B4-BE49-F238E27FC236}">
                  <a16:creationId xmlns:a16="http://schemas.microsoft.com/office/drawing/2014/main" id="{9FABF45E-8AAC-6108-102D-8456F1BF2E2E}"/>
                </a:ext>
              </a:extLst>
            </p:cNvPr>
            <p:cNvSpPr/>
            <p:nvPr/>
          </p:nvSpPr>
          <p:spPr>
            <a:xfrm>
              <a:off x="43270" y="4565752"/>
              <a:ext cx="180000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23*</a:t>
              </a:r>
            </a:p>
          </p:txBody>
        </p:sp>
        <p:sp>
          <p:nvSpPr>
            <p:cNvPr id="100" name="Rechthoek: afgeronde hoeken 99">
              <a:extLst>
                <a:ext uri="{FF2B5EF4-FFF2-40B4-BE49-F238E27FC236}">
                  <a16:creationId xmlns:a16="http://schemas.microsoft.com/office/drawing/2014/main" id="{7C7813F7-8BB3-B5F9-7B9E-960980AE5E22}"/>
                </a:ext>
              </a:extLst>
            </p:cNvPr>
            <p:cNvSpPr/>
            <p:nvPr/>
          </p:nvSpPr>
          <p:spPr>
            <a:xfrm>
              <a:off x="238489" y="4565752"/>
              <a:ext cx="1040296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AMB-Verwijzing*</a:t>
              </a:r>
            </a:p>
          </p:txBody>
        </p:sp>
      </p:grpSp>
      <p:grpSp>
        <p:nvGrpSpPr>
          <p:cNvPr id="101" name="Groep 100">
            <a:extLst>
              <a:ext uri="{FF2B5EF4-FFF2-40B4-BE49-F238E27FC236}">
                <a16:creationId xmlns:a16="http://schemas.microsoft.com/office/drawing/2014/main" id="{81AE2DBA-2549-D482-30B5-D83FAA082535}"/>
              </a:ext>
            </a:extLst>
          </p:cNvPr>
          <p:cNvGrpSpPr/>
          <p:nvPr/>
        </p:nvGrpSpPr>
        <p:grpSpPr>
          <a:xfrm>
            <a:off x="6470411" y="3284712"/>
            <a:ext cx="1235515" cy="180000"/>
            <a:chOff x="43270" y="4770081"/>
            <a:chExt cx="1235515" cy="180000"/>
          </a:xfrm>
        </p:grpSpPr>
        <p:sp>
          <p:nvSpPr>
            <p:cNvPr id="102" name="Rechthoek: afgeronde hoeken 101">
              <a:extLst>
                <a:ext uri="{FF2B5EF4-FFF2-40B4-BE49-F238E27FC236}">
                  <a16:creationId xmlns:a16="http://schemas.microsoft.com/office/drawing/2014/main" id="{DB01308D-E4D4-2CC4-028A-791B2D56671F}"/>
                </a:ext>
              </a:extLst>
            </p:cNvPr>
            <p:cNvSpPr/>
            <p:nvPr/>
          </p:nvSpPr>
          <p:spPr>
            <a:xfrm>
              <a:off x="43270" y="4770081"/>
              <a:ext cx="180000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24*</a:t>
              </a:r>
            </a:p>
          </p:txBody>
        </p:sp>
        <p:sp>
          <p:nvSpPr>
            <p:cNvPr id="103" name="Rechthoek: afgeronde hoeken 102">
              <a:extLst>
                <a:ext uri="{FF2B5EF4-FFF2-40B4-BE49-F238E27FC236}">
                  <a16:creationId xmlns:a16="http://schemas.microsoft.com/office/drawing/2014/main" id="{4681C234-6886-44F2-D52C-3EBC86862569}"/>
                </a:ext>
              </a:extLst>
            </p:cNvPr>
            <p:cNvSpPr/>
            <p:nvPr/>
          </p:nvSpPr>
          <p:spPr>
            <a:xfrm>
              <a:off x="238489" y="4770081"/>
              <a:ext cx="1040296" cy="180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nl-NL" sz="800" dirty="0">
                  <a:solidFill>
                    <a:schemeClr val="bg1">
                      <a:lumMod val="75000"/>
                    </a:schemeClr>
                  </a:solidFill>
                </a:rPr>
                <a:t>AMB-Verwijzing*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762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2F3C2-543F-8888-AE91-DD492857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1113"/>
            <a:ext cx="10515600" cy="1325563"/>
          </a:xfrm>
        </p:spPr>
        <p:txBody>
          <a:bodyPr/>
          <a:lstStyle/>
          <a:p>
            <a:br>
              <a:rPr lang="nl-NL" dirty="0"/>
            </a:br>
            <a:r>
              <a:rPr lang="nl-NL" dirty="0"/>
              <a:t>Aan de slag met bericht 8-9-10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E40DD9-DD01-1C49-8728-4DBF0DCD4A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3EB3B1-DECC-A322-C0E7-3A8DBC867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59" y="1379641"/>
            <a:ext cx="11111241" cy="43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8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E9906-87F4-CE22-94D3-028EA9F42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/data velden berichten 8-9-10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C496D4F4-A93A-49EC-AEAA-5BB9B5B29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08709"/>
              </p:ext>
            </p:extLst>
          </p:nvPr>
        </p:nvGraphicFramePr>
        <p:xfrm>
          <a:off x="1426464" y="1152144"/>
          <a:ext cx="7110735" cy="5568694"/>
        </p:xfrm>
        <a:graphic>
          <a:graphicData uri="http://schemas.openxmlformats.org/drawingml/2006/table">
            <a:tbl>
              <a:tblPr firstRow="1" firstCol="1" bandRow="1"/>
              <a:tblGrid>
                <a:gridCol w="2639407">
                  <a:extLst>
                    <a:ext uri="{9D8B030D-6E8A-4147-A177-3AD203B41FA5}">
                      <a16:colId xmlns:a16="http://schemas.microsoft.com/office/drawing/2014/main" val="903228462"/>
                    </a:ext>
                  </a:extLst>
                </a:gridCol>
                <a:gridCol w="4471328">
                  <a:extLst>
                    <a:ext uri="{9D8B030D-6E8A-4147-A177-3AD203B41FA5}">
                      <a16:colId xmlns:a16="http://schemas.microsoft.com/office/drawing/2014/main" val="1551467718"/>
                    </a:ext>
                  </a:extLst>
                </a:gridCol>
              </a:tblGrid>
              <a:tr h="49935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Persoonsgegevens</a:t>
                      </a:r>
                      <a:endParaRPr lang="nl-NL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NAW gegevens, geslacht, geboortegegevens/ geschatte leeftijd, contactgegevens, huisartsen gegevens, verzekeringsgegevens, contactpersoon</a:t>
                      </a: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212185"/>
                  </a:ext>
                </a:extLst>
              </a:tr>
              <a:tr h="32763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WID controle</a:t>
                      </a:r>
                      <a:endParaRPr lang="nl-NL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Controle identiteitsdocument, uitgevoerd, datum uitgevoerd, documentnummer en documenttype. </a:t>
                      </a: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643775"/>
                  </a:ext>
                </a:extLst>
              </a:tr>
              <a:tr h="15591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Incidentgegevens</a:t>
                      </a:r>
                      <a:endParaRPr lang="nl-NL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Datum en tijd van het incident</a:t>
                      </a: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568367"/>
                  </a:ext>
                </a:extLst>
              </a:tr>
              <a:tr h="67106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Meldingsgegevens</a:t>
                      </a:r>
                      <a:endParaRPr lang="nl-NL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Datum en tijd van de melding, geplande brengtijd, geplande haaltijd, persoon die de zorg aanvraagt, welke maatregel van wet Zorg en Dwang (</a:t>
                      </a:r>
                      <a:r>
                        <a:rPr lang="nl-NL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Wzd</a:t>
                      </a:r>
                      <a:r>
                        <a:rPr lang="nl-NL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) en/of Wet verplichte GGZ (</a:t>
                      </a:r>
                      <a:r>
                        <a:rPr lang="nl-NL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Wvggz</a:t>
                      </a:r>
                      <a:r>
                        <a:rPr lang="nl-NL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) van toepassing is, medisch kladblokmeldkamer, meldkamerurgentie. </a:t>
                      </a: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096338"/>
                  </a:ext>
                </a:extLst>
              </a:tr>
              <a:tr h="49935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Ritgegevens</a:t>
                      </a:r>
                      <a:endParaRPr lang="nl-NL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Ambulancevoorziening, ritnummer, ambulancenummer, telefoon ambulance, identificatie ambulance chauffeur en verpleegkundige, tijd ritopdracht, tijd vertrek, verwachte aankomsttijd, soort vervoer </a:t>
                      </a: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334591"/>
                  </a:ext>
                </a:extLst>
              </a:tr>
              <a:tr h="49935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Haalgegevens</a:t>
                      </a:r>
                      <a:endParaRPr lang="nl-NL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Informatie over het haal adres, patiënt vervoerd, reden geen vervoer, advies behandelen tijdens vervoer, niet reanimeren verklaring, trialgegevens, ambulance urgentie</a:t>
                      </a: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610853"/>
                  </a:ext>
                </a:extLst>
              </a:tr>
              <a:tr h="15591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Bestemmingsgegevens</a:t>
                      </a:r>
                      <a:endParaRPr lang="nl-NL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Informatie over de bestemming van de ambulance, locatie of afdeling</a:t>
                      </a: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521284"/>
                  </a:ext>
                </a:extLst>
              </a:tr>
              <a:tr h="32763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Mechanisme</a:t>
                      </a:r>
                      <a:endParaRPr lang="nl-NL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Informatie zoals beschermingsmiddelen, vervoermiddel patiënt en vervoermiddel contra-partij</a:t>
                      </a: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72592"/>
                  </a:ext>
                </a:extLst>
              </a:tr>
              <a:tr h="15591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Toestandsbeelden/ werkdiagnosen</a:t>
                      </a:r>
                      <a:endParaRPr lang="nl-NL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Beeld van de toestand van de patiënt en de werkdiagnosen</a:t>
                      </a: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999514"/>
                  </a:ext>
                </a:extLst>
              </a:tr>
              <a:tr h="32763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Meetwaarden</a:t>
                      </a:r>
                      <a:endParaRPr lang="nl-NL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Meetwaarden van de patiënt, o.a. lichaamstemperatuur, pijnschaal, bloeddruk en saturatie.</a:t>
                      </a: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249288"/>
                  </a:ext>
                </a:extLst>
              </a:tr>
              <a:tr h="32763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Behandeling</a:t>
                      </a:r>
                      <a:endParaRPr lang="nl-NL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Behandeling gedaan door ambulance zoals, diagnostische handelingen, luchtweg management, medicatie en traumatologie. </a:t>
                      </a: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50695"/>
                  </a:ext>
                </a:extLst>
              </a:tr>
              <a:tr h="15591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Patiëntligging</a:t>
                      </a:r>
                      <a:endParaRPr lang="nl-NL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Informatie over hoe de patiëntligging is en het type</a:t>
                      </a: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021137"/>
                  </a:ext>
                </a:extLst>
              </a:tr>
              <a:tr h="15591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Primary Survay</a:t>
                      </a:r>
                      <a:endParaRPr lang="nl-NL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Airway, Breathing, Circulation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 Disability incl.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toelichting</a:t>
                      </a:r>
                      <a:endParaRPr lang="nl-NL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184239"/>
                  </a:ext>
                </a:extLst>
              </a:tr>
              <a:tr h="15591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Secondary Survay</a:t>
                      </a:r>
                      <a:endParaRPr lang="nl-NL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Informatie over o.a. anamnese, infectierisico, rug, verloskunde.</a:t>
                      </a: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113881"/>
                  </a:ext>
                </a:extLst>
              </a:tr>
              <a:tr h="15591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Consultgever op afstand</a:t>
                      </a:r>
                      <a:endParaRPr lang="nl-NL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Contactgegevens van consultgever</a:t>
                      </a: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055171"/>
                  </a:ext>
                </a:extLst>
              </a:tr>
              <a:tr h="35815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Afspraken met patiënt</a:t>
                      </a:r>
                      <a:endParaRPr lang="nl-NL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Informatie of huisarts is ingelicht en afspraken die er met de patiënt zijn gemaakt</a:t>
                      </a: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491557"/>
                  </a:ext>
                </a:extLst>
              </a:tr>
              <a:tr h="15591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Bijlagen</a:t>
                      </a:r>
                      <a:endParaRPr lang="nl-NL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Extra informatie, zoals ECG waardes</a:t>
                      </a: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782967"/>
                  </a:ext>
                </a:extLst>
              </a:tr>
              <a:tr h="32763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Toestemmingsgegevens</a:t>
                      </a:r>
                      <a:endParaRPr lang="nl-NL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Toestemmingen van de patiënt voor wetenschappelijk onderzoek, informeren verwanten etc. </a:t>
                      </a: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196251"/>
                  </a:ext>
                </a:extLst>
              </a:tr>
              <a:tr h="15591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Toelichtingsgegevens</a:t>
                      </a:r>
                      <a:endParaRPr lang="nl-NL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nl-NL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Vrij tekstveld voor eventuele extra toelichting vanuit de zorgverlener</a:t>
                      </a:r>
                    </a:p>
                  </a:txBody>
                  <a:tcPr marL="58021" marR="5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260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7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48598-1E70-D0CE-EC98-E9729489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 Vooraankondiging (8) (AMB → SEH)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A35314-9128-8F6F-E676-AB64A209D6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7848" y="1203050"/>
            <a:ext cx="10515600" cy="5654950"/>
          </a:xfrm>
        </p:spPr>
        <p:txBody>
          <a:bodyPr>
            <a:normAutofit fontScale="70000" lnSpcReduction="20000"/>
          </a:bodyPr>
          <a:lstStyle/>
          <a:p>
            <a:r>
              <a:rPr lang="nl-NL" b="1" dirty="0"/>
              <a:t>Wanneer in het proces</a:t>
            </a:r>
            <a:br>
              <a:rPr lang="nl-NL" dirty="0"/>
            </a:br>
            <a:r>
              <a:rPr lang="nl-NL" dirty="0"/>
              <a:t>De ambulance verstuurt dit bericht zo snel mogelijk na eerste anamnese en onderzoek naar de afdeling spoedeisende hulp. </a:t>
            </a:r>
          </a:p>
          <a:p>
            <a:r>
              <a:rPr lang="nl-NL" b="1" dirty="0"/>
              <a:t>Frequentie:</a:t>
            </a:r>
            <a:r>
              <a:rPr lang="nl-NL" dirty="0"/>
              <a:t> eenmalig</a:t>
            </a:r>
          </a:p>
          <a:p>
            <a:r>
              <a:rPr lang="nl-NL" dirty="0"/>
              <a:t>Dataset/informatie: </a:t>
            </a:r>
            <a:br>
              <a:rPr lang="nl-NL" dirty="0"/>
            </a:br>
            <a:r>
              <a:rPr lang="nl-NL" dirty="0"/>
              <a:t>De hele set is beschikbaar, maar meestal worden de gegevens met * verstuurd in de voorwaarschuwing. Rubrieken in de kern:</a:t>
            </a:r>
          </a:p>
          <a:p>
            <a:pPr lvl="1"/>
            <a:r>
              <a:rPr lang="nl-NL" b="1" dirty="0"/>
              <a:t>Persoonsgegevens patiënt* </a:t>
            </a:r>
          </a:p>
          <a:p>
            <a:pPr lvl="1"/>
            <a:r>
              <a:rPr lang="nl-NL" b="1" dirty="0"/>
              <a:t>Incidentgegevens* </a:t>
            </a:r>
          </a:p>
          <a:p>
            <a:pPr lvl="1"/>
            <a:r>
              <a:rPr lang="nl-NL" b="1" dirty="0"/>
              <a:t>Meldingsgegevens* </a:t>
            </a:r>
          </a:p>
          <a:p>
            <a:pPr lvl="1"/>
            <a:r>
              <a:rPr lang="nl-NL" dirty="0"/>
              <a:t>Ritgegevens </a:t>
            </a:r>
          </a:p>
          <a:p>
            <a:pPr lvl="1"/>
            <a:r>
              <a:rPr lang="nl-NL" dirty="0"/>
              <a:t>Uitrukgegevens </a:t>
            </a:r>
          </a:p>
          <a:p>
            <a:pPr lvl="1"/>
            <a:r>
              <a:rPr lang="nl-NL" dirty="0"/>
              <a:t>Afhaalgegevens </a:t>
            </a:r>
          </a:p>
          <a:p>
            <a:pPr lvl="1"/>
            <a:r>
              <a:rPr lang="nl-NL" dirty="0"/>
              <a:t>Bestemmingsgegevens </a:t>
            </a:r>
          </a:p>
          <a:p>
            <a:pPr lvl="1"/>
            <a:r>
              <a:rPr lang="nl-NL" dirty="0"/>
              <a:t>SBAR gegevens </a:t>
            </a:r>
          </a:p>
          <a:p>
            <a:pPr lvl="1"/>
            <a:r>
              <a:rPr lang="nl-NL" dirty="0"/>
              <a:t>Medicatie Infusen </a:t>
            </a:r>
          </a:p>
          <a:p>
            <a:pPr lvl="1"/>
            <a:r>
              <a:rPr lang="nl-NL" dirty="0" err="1"/>
              <a:t>Primary</a:t>
            </a:r>
            <a:r>
              <a:rPr lang="nl-NL" dirty="0"/>
              <a:t> survey </a:t>
            </a:r>
          </a:p>
          <a:p>
            <a:pPr lvl="1"/>
            <a:r>
              <a:rPr lang="nl-NL" dirty="0" err="1"/>
              <a:t>Secondary</a:t>
            </a:r>
            <a:r>
              <a:rPr lang="nl-NL" dirty="0"/>
              <a:t> survey </a:t>
            </a:r>
          </a:p>
          <a:p>
            <a:pPr lvl="1"/>
            <a:r>
              <a:rPr lang="nl-NL" dirty="0"/>
              <a:t>Werkdiagnosen </a:t>
            </a:r>
          </a:p>
          <a:p>
            <a:pPr lvl="1"/>
            <a:r>
              <a:rPr lang="nl-NL" dirty="0"/>
              <a:t>Patiëntligging </a:t>
            </a:r>
          </a:p>
          <a:p>
            <a:pPr lvl="1"/>
            <a:r>
              <a:rPr lang="nl-NL" dirty="0"/>
              <a:t>Bijlagen</a:t>
            </a:r>
          </a:p>
        </p:txBody>
      </p:sp>
    </p:spTree>
    <p:extLst>
      <p:ext uri="{BB962C8B-B14F-4D97-AF65-F5344CB8AC3E}">
        <p14:creationId xmlns:p14="http://schemas.microsoft.com/office/powerpoint/2010/main" val="2111974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7B50A-C935-5DA2-0F83-9D5C2994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 Interventie en beloop (9)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BED851-0A67-6B0B-772C-D9270C71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728" y="1321922"/>
            <a:ext cx="10515600" cy="5718958"/>
          </a:xfrm>
        </p:spPr>
        <p:txBody>
          <a:bodyPr>
            <a:normAutofit fontScale="70000" lnSpcReduction="20000"/>
          </a:bodyPr>
          <a:lstStyle/>
          <a:p>
            <a:r>
              <a:rPr lang="nl-NL" b="1" dirty="0"/>
              <a:t>Wanneer in het proces:</a:t>
            </a:r>
          </a:p>
          <a:p>
            <a:pPr marL="0" indent="0">
              <a:buNone/>
            </a:pPr>
            <a:r>
              <a:rPr lang="nl-NL" dirty="0"/>
              <a:t> De ambulance gebruikt dit bericht om nieuwe en aanvullende gegevens te melden aan de afdeling spoedeisende hulp. (na de vooraankondiging?)</a:t>
            </a:r>
          </a:p>
          <a:p>
            <a:r>
              <a:rPr lang="nl-NL" b="1" dirty="0"/>
              <a:t>Frequentie:</a:t>
            </a:r>
            <a:r>
              <a:rPr lang="nl-NL" u="sng" dirty="0"/>
              <a:t> </a:t>
            </a:r>
            <a:r>
              <a:rPr lang="nl-NL" dirty="0"/>
              <a:t>De ambulance verstuurt dit bericht zo vaak als mogelijk is en nodig wordt geacht. De hele set is beschikbaar. De situatie bepaalt welke gegevens worden verstuurd.</a:t>
            </a:r>
          </a:p>
          <a:p>
            <a:r>
              <a:rPr lang="nl-NL" b="1" dirty="0"/>
              <a:t>Dataset/ Informatie</a:t>
            </a:r>
          </a:p>
          <a:p>
            <a:pPr lvl="1"/>
            <a:r>
              <a:rPr lang="nl-NL" dirty="0"/>
              <a:t>Persoonsgegevens patiënt </a:t>
            </a:r>
          </a:p>
          <a:p>
            <a:pPr lvl="1"/>
            <a:r>
              <a:rPr lang="nl-NL" dirty="0"/>
              <a:t>Incidentgegevens</a:t>
            </a:r>
          </a:p>
          <a:p>
            <a:pPr lvl="1"/>
            <a:r>
              <a:rPr lang="nl-NL" dirty="0"/>
              <a:t>Meldingsgegevens</a:t>
            </a:r>
          </a:p>
          <a:p>
            <a:pPr lvl="1"/>
            <a:r>
              <a:rPr lang="nl-NL" dirty="0"/>
              <a:t>Ritgegevens </a:t>
            </a:r>
          </a:p>
          <a:p>
            <a:pPr lvl="1"/>
            <a:r>
              <a:rPr lang="nl-NL" dirty="0"/>
              <a:t>Uitrukgegevens </a:t>
            </a:r>
          </a:p>
          <a:p>
            <a:pPr lvl="1"/>
            <a:r>
              <a:rPr lang="nl-NL" dirty="0"/>
              <a:t>Afhaalgegevens </a:t>
            </a:r>
          </a:p>
          <a:p>
            <a:pPr lvl="1"/>
            <a:r>
              <a:rPr lang="nl-NL" dirty="0"/>
              <a:t>Bestemmingsgegevens </a:t>
            </a:r>
          </a:p>
          <a:p>
            <a:pPr lvl="1"/>
            <a:r>
              <a:rPr lang="nl-NL" dirty="0"/>
              <a:t>SBAR gegevens </a:t>
            </a:r>
          </a:p>
          <a:p>
            <a:pPr lvl="1"/>
            <a:r>
              <a:rPr lang="nl-NL" dirty="0"/>
              <a:t>Medicatie Infusen </a:t>
            </a:r>
          </a:p>
          <a:p>
            <a:pPr lvl="1"/>
            <a:r>
              <a:rPr lang="nl-NL" dirty="0" err="1"/>
              <a:t>Primary</a:t>
            </a:r>
            <a:r>
              <a:rPr lang="nl-NL" dirty="0"/>
              <a:t> survey </a:t>
            </a:r>
          </a:p>
          <a:p>
            <a:pPr lvl="1"/>
            <a:r>
              <a:rPr lang="nl-NL" dirty="0" err="1"/>
              <a:t>Secondary</a:t>
            </a:r>
            <a:r>
              <a:rPr lang="nl-NL" dirty="0"/>
              <a:t> survey </a:t>
            </a:r>
          </a:p>
          <a:p>
            <a:pPr lvl="1"/>
            <a:r>
              <a:rPr lang="nl-NL" dirty="0"/>
              <a:t>Werkdiagnosen </a:t>
            </a:r>
          </a:p>
          <a:p>
            <a:pPr lvl="1"/>
            <a:r>
              <a:rPr lang="nl-NL" dirty="0"/>
              <a:t>Patiëntligging </a:t>
            </a:r>
          </a:p>
          <a:p>
            <a:pPr lvl="1"/>
            <a:r>
              <a:rPr lang="nl-NL" dirty="0"/>
              <a:t>Bijlagen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28454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 Powerpoint MSB+ V3" id="{250BD727-F6B1-2C44-9D0E-820CC8B2F88B}" vid="{215B4E29-4DCD-0145-821D-EB620F569B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e2fb21-2ac8-4717-ba8c-962358e14c90" xsi:nil="true"/>
    <lcf76f155ced4ddcb4097134ff3c332f xmlns="f44a7c07-c2fd-4b9a-8530-66d50658c94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FA4151632154EA9592ED2E5A4D29E" ma:contentTypeVersion="15" ma:contentTypeDescription="Een nieuw document maken." ma:contentTypeScope="" ma:versionID="14e6e31b28ac00f5f914bb09a3facec6">
  <xsd:schema xmlns:xsd="http://www.w3.org/2001/XMLSchema" xmlns:xs="http://www.w3.org/2001/XMLSchema" xmlns:p="http://schemas.microsoft.com/office/2006/metadata/properties" xmlns:ns2="f44a7c07-c2fd-4b9a-8530-66d50658c94c" xmlns:ns3="cee2fb21-2ac8-4717-ba8c-962358e14c90" targetNamespace="http://schemas.microsoft.com/office/2006/metadata/properties" ma:root="true" ma:fieldsID="430628f99a0dedea2bacd8bf2c430751" ns2:_="" ns3:_="">
    <xsd:import namespace="f44a7c07-c2fd-4b9a-8530-66d50658c94c"/>
    <xsd:import namespace="cee2fb21-2ac8-4717-ba8c-962358e14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a7c07-c2fd-4b9a-8530-66d50658c9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a104d5ce-f540-4606-a78d-e5febbb940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2fb21-2ac8-4717-ba8c-962358e14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92c5c58f-dc46-49f5-b3ce-b59690cd9581}" ma:internalName="TaxCatchAll" ma:showField="CatchAllData" ma:web="cee2fb21-2ac8-4717-ba8c-962358e14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5B0F9F-9B5A-429A-8C22-0463CB7F99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23F4C4-B081-4AE3-92DB-DBB6533E0970}">
  <ds:schemaRefs>
    <ds:schemaRef ds:uri="cee2fb21-2ac8-4717-ba8c-962358e14c90"/>
    <ds:schemaRef ds:uri="f44a7c07-c2fd-4b9a-8530-66d50658c9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64B0BE-61A7-40B0-8A91-A27FCFC38A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4a7c07-c2fd-4b9a-8530-66d50658c94c"/>
    <ds:schemaRef ds:uri="cee2fb21-2ac8-4717-ba8c-962358e14c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 Powerpoint MSB+ V3</Template>
  <TotalTime>8421</TotalTime>
  <Words>755</Words>
  <Application>Microsoft Macintosh PowerPoint</Application>
  <PresentationFormat>Widescreen</PresentationFormat>
  <Paragraphs>158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Verdana</vt:lpstr>
      <vt:lpstr>Kantoorthema</vt:lpstr>
      <vt:lpstr>Informatie over de ambulanceberichten naar SEH  Vooraankondiging, Interventie &amp; beloop, overdracht bericht 8, 9 en10 uit de Richtlijn Gegevensuitwisseling acute zorg   </vt:lpstr>
      <vt:lpstr>Waarom: Verbeteren van gegevensuitwisseling Amublance - SEH</vt:lpstr>
      <vt:lpstr>Hoe: door Implementatie  Richtlijn gegevensuitwisseling Acute Zorg</vt:lpstr>
      <vt:lpstr>Overzicht berichtuitwisselingen Perspectief SEH</vt:lpstr>
      <vt:lpstr>Overzicht berichtuitwisselingen Perspectief Ambulance</vt:lpstr>
      <vt:lpstr> Aan de slag met bericht 8-9-10</vt:lpstr>
      <vt:lpstr>Inhoud /data velden berichten 8-9-10</vt:lpstr>
      <vt:lpstr>Toelichting Vooraankondiging (8) (AMB → SEH)</vt:lpstr>
      <vt:lpstr>Toelichting Interventie en beloop (9) </vt:lpstr>
      <vt:lpstr>Toelichting Ambulance overdracht (10)</vt:lpstr>
      <vt:lpstr>Hoe het bericht gebruiken in de praktijk? werkafspraken verreist: bij voorkeur regionaal afgestemd</vt:lpstr>
      <vt:lpstr>Voorbeeld van werkafspraken 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Channa Wijnands</dc:creator>
  <cp:lastModifiedBy>Naomi Wijnberg</cp:lastModifiedBy>
  <cp:revision>64</cp:revision>
  <dcterms:created xsi:type="dcterms:W3CDTF">2024-09-24T10:18:00Z</dcterms:created>
  <dcterms:modified xsi:type="dcterms:W3CDTF">2025-09-04T09:34:16Z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0x010100475FA4151632154EA9592ED2E5A4D29E</vt:lpwstr>
  </property>
  <property fmtid="{D5CDD505-2E9C-101B-9397-08002B2CF9AE}" pid="3" name="MediaServiceImageTags">
    <vt:lpwstr/>
  </property>
</Properties>
</file>