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23"/>
  </p:notesMasterIdLst>
  <p:sldIdLst>
    <p:sldId id="270" r:id="rId6"/>
    <p:sldId id="3802" r:id="rId7"/>
    <p:sldId id="3910" r:id="rId8"/>
    <p:sldId id="3900" r:id="rId9"/>
    <p:sldId id="3901" r:id="rId10"/>
    <p:sldId id="3892" r:id="rId11"/>
    <p:sldId id="3904" r:id="rId12"/>
    <p:sldId id="3906" r:id="rId13"/>
    <p:sldId id="3893" r:id="rId14"/>
    <p:sldId id="3907" r:id="rId15"/>
    <p:sldId id="3908" r:id="rId16"/>
    <p:sldId id="3909" r:id="rId17"/>
    <p:sldId id="3894" r:id="rId18"/>
    <p:sldId id="3914" r:id="rId19"/>
    <p:sldId id="3911" r:id="rId20"/>
    <p:sldId id="3874" r:id="rId21"/>
    <p:sldId id="3822"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3909471E-9C5D-40AB-9540-A979466A256D}">
          <p14:sldIdLst>
            <p14:sldId id="270"/>
            <p14:sldId id="3802"/>
            <p14:sldId id="3910"/>
            <p14:sldId id="3900"/>
            <p14:sldId id="3901"/>
            <p14:sldId id="3892"/>
            <p14:sldId id="3904"/>
            <p14:sldId id="3906"/>
            <p14:sldId id="3893"/>
            <p14:sldId id="3907"/>
            <p14:sldId id="3908"/>
            <p14:sldId id="3909"/>
            <p14:sldId id="3894"/>
            <p14:sldId id="3914"/>
            <p14:sldId id="3911"/>
            <p14:sldId id="3874"/>
            <p14:sldId id="382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1DCE18-3414-006A-3BBD-5C8A28F2BBC2}" name="Thomas van Sinderen" initials="Tv" userId="S::thomas.vansinderen@nictiz.nl::5c769f67-9919-4d9d-bed8-1397b181779f" providerId="AD"/>
  <p188:author id="{388C5167-6918-E64D-753B-5C49EC366F03}" name="Naomi Wijnberg" initials="NW" userId="S::naomi.wijnberg@ictu.nl::a7d48f8e-35bc-488e-98aa-310260c837af" providerId="AD"/>
  <p188:author id="{90AFD876-63C5-8EE3-3B8C-ADDE55DD5167}" name="Jikke Lambeek" initials="JL" userId="S::jikke.lambeek@ictu.nl::92e429d7-be16-4d74-b4f6-65f86fed0a07" providerId="AD"/>
  <p188:author id="{771FDEA8-FCB9-7448-1776-194514F386BE}" name="Wendy Castelijns" initials="WC" userId="S::wendy.castelijns@ictu.nl::4a4249e2-f79f-47d8-8224-edc0d383ae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11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45D010-EBF5-858E-07E4-CD44D9069703}" v="18" dt="2025-09-03T10:34:47.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kke Lambeek" userId="S::jikke.lambeek@ictu.nl::92e429d7-be16-4d74-b4f6-65f86fed0a07" providerId="AD" clId="Web-{5EC4CFA4-F05D-770D-41DB-3AFFFBA82BE2}"/>
    <pc:docChg chg="delSld sldOrd modSection">
      <pc:chgData name="Jikke Lambeek" userId="S::jikke.lambeek@ictu.nl::92e429d7-be16-4d74-b4f6-65f86fed0a07" providerId="AD" clId="Web-{5EC4CFA4-F05D-770D-41DB-3AFFFBA82BE2}" dt="2025-07-07T13:08:23.861" v="4"/>
      <pc:docMkLst>
        <pc:docMk/>
      </pc:docMkLst>
      <pc:sldChg chg="del">
        <pc:chgData name="Jikke Lambeek" userId="S::jikke.lambeek@ictu.nl::92e429d7-be16-4d74-b4f6-65f86fed0a07" providerId="AD" clId="Web-{5EC4CFA4-F05D-770D-41DB-3AFFFBA82BE2}" dt="2025-07-07T13:08:20.063" v="2"/>
        <pc:sldMkLst>
          <pc:docMk/>
          <pc:sldMk cId="2454303973" sldId="3819"/>
        </pc:sldMkLst>
      </pc:sldChg>
      <pc:sldChg chg="ord">
        <pc:chgData name="Jikke Lambeek" userId="S::jikke.lambeek@ictu.nl::92e429d7-be16-4d74-b4f6-65f86fed0a07" providerId="AD" clId="Web-{5EC4CFA4-F05D-770D-41DB-3AFFFBA82BE2}" dt="2025-07-07T13:08:14.704" v="1"/>
        <pc:sldMkLst>
          <pc:docMk/>
          <pc:sldMk cId="3501820444" sldId="3874"/>
        </pc:sldMkLst>
      </pc:sldChg>
      <pc:sldChg chg="del">
        <pc:chgData name="Jikke Lambeek" userId="S::jikke.lambeek@ictu.nl::92e429d7-be16-4d74-b4f6-65f86fed0a07" providerId="AD" clId="Web-{5EC4CFA4-F05D-770D-41DB-3AFFFBA82BE2}" dt="2025-07-07T13:08:21.501" v="3"/>
        <pc:sldMkLst>
          <pc:docMk/>
          <pc:sldMk cId="2770949443" sldId="3902"/>
        </pc:sldMkLst>
      </pc:sldChg>
      <pc:sldChg chg="del">
        <pc:chgData name="Jikke Lambeek" userId="S::jikke.lambeek@ictu.nl::92e429d7-be16-4d74-b4f6-65f86fed0a07" providerId="AD" clId="Web-{5EC4CFA4-F05D-770D-41DB-3AFFFBA82BE2}" dt="2025-07-07T13:08:23.861" v="4"/>
        <pc:sldMkLst>
          <pc:docMk/>
          <pc:sldMk cId="1752481591" sldId="3903"/>
        </pc:sldMkLst>
      </pc:sldChg>
      <pc:sldChg chg="del">
        <pc:chgData name="Jikke Lambeek" userId="S::jikke.lambeek@ictu.nl::92e429d7-be16-4d74-b4f6-65f86fed0a07" providerId="AD" clId="Web-{5EC4CFA4-F05D-770D-41DB-3AFFFBA82BE2}" dt="2025-07-07T13:08:03.359" v="0"/>
        <pc:sldMkLst>
          <pc:docMk/>
          <pc:sldMk cId="591463515" sldId="3905"/>
        </pc:sldMkLst>
      </pc:sldChg>
    </pc:docChg>
  </pc:docChgLst>
  <pc:docChgLst>
    <pc:chgData name="Naomi Wijnberg" userId="S::naomi.wijnberg@ictu.nl::a7d48f8e-35bc-488e-98aa-310260c837af" providerId="AD" clId="Web-{E845D010-EBF5-858E-07E4-CD44D9069703}"/>
    <pc:docChg chg="delSld modSld modSection">
      <pc:chgData name="Naomi Wijnberg" userId="S::naomi.wijnberg@ictu.nl::a7d48f8e-35bc-488e-98aa-310260c837af" providerId="AD" clId="Web-{E845D010-EBF5-858E-07E4-CD44D9069703}" dt="2025-09-03T10:34:47.907" v="17" actId="20577"/>
      <pc:docMkLst>
        <pc:docMk/>
      </pc:docMkLst>
      <pc:sldChg chg="modSp">
        <pc:chgData name="Naomi Wijnberg" userId="S::naomi.wijnberg@ictu.nl::a7d48f8e-35bc-488e-98aa-310260c837af" providerId="AD" clId="Web-{E845D010-EBF5-858E-07E4-CD44D9069703}" dt="2025-09-03T10:34:47.907" v="17" actId="20577"/>
        <pc:sldMkLst>
          <pc:docMk/>
          <pc:sldMk cId="2351664602" sldId="270"/>
        </pc:sldMkLst>
        <pc:spChg chg="mod">
          <ac:chgData name="Naomi Wijnberg" userId="S::naomi.wijnberg@ictu.nl::a7d48f8e-35bc-488e-98aa-310260c837af" providerId="AD" clId="Web-{E845D010-EBF5-858E-07E4-CD44D9069703}" dt="2025-09-03T10:34:47.907" v="17" actId="20577"/>
          <ac:spMkLst>
            <pc:docMk/>
            <pc:sldMk cId="2351664602" sldId="270"/>
            <ac:spMk id="2" creationId="{CFCF3313-3366-C462-F205-AE7864C44B22}"/>
          </ac:spMkLst>
        </pc:spChg>
      </pc:sldChg>
      <pc:sldChg chg="del">
        <pc:chgData name="Naomi Wijnberg" userId="S::naomi.wijnberg@ictu.nl::a7d48f8e-35bc-488e-98aa-310260c837af" providerId="AD" clId="Web-{E845D010-EBF5-858E-07E4-CD44D9069703}" dt="2025-09-03T10:34:28.344" v="0"/>
        <pc:sldMkLst>
          <pc:docMk/>
          <pc:sldMk cId="2963148597" sldId="39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6B17C-A338-4C25-A24E-AA287B255B7C}" type="datetimeFigureOut">
              <a:rPr lang="nl-NL" smtClean="0"/>
              <a:t>3-9-2025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A6E59-57E9-4B8A-8EA6-86E81737892D}" type="slidenum">
              <a:rPr lang="nl-NL" smtClean="0"/>
              <a:t>‹#›</a:t>
            </a:fld>
            <a:endParaRPr lang="nl-NL"/>
          </a:p>
        </p:txBody>
      </p:sp>
    </p:spTree>
    <p:extLst>
      <p:ext uri="{BB962C8B-B14F-4D97-AF65-F5344CB8AC3E}">
        <p14:creationId xmlns:p14="http://schemas.microsoft.com/office/powerpoint/2010/main" val="365010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aantal berichten uit de richtlijn gegevensuitwisseling acute zorg worden al breder uitgerold en specifiek voor bericht </a:t>
            </a:r>
            <a:r>
              <a:rPr lang="nl-NL" sz="1800" b="0" i="0" u="none" strike="noStrike" kern="800">
                <a:solidFill>
                  <a:srgbClr val="000000"/>
                </a:solidFill>
                <a:effectLst/>
                <a:latin typeface="Aptos" panose="020B0004020202020204" pitchFamily="34" charset="0"/>
              </a:rPr>
              <a:t>8/9/10</a:t>
            </a:r>
            <a:endParaRPr lang="nl-NL" sz="1800" b="0" i="0" u="none" strike="noStrike">
              <a:effectLst/>
              <a:latin typeface="Arial" panose="020B0604020202020204" pitchFamily="34" charset="0"/>
            </a:endParaRPr>
          </a:p>
          <a:p>
            <a:pPr marL="0" algn="l" rtl="0" eaLnBrk="1" fontAlgn="t" latinLnBrk="0" hangingPunct="1">
              <a:lnSpc>
                <a:spcPts val="1600"/>
              </a:lnSpc>
              <a:spcBef>
                <a:spcPts val="0"/>
              </a:spcBef>
              <a:spcAft>
                <a:spcPts val="0"/>
              </a:spcAft>
            </a:pPr>
            <a:r>
              <a:rPr lang="nl-NL" sz="1800" b="0" i="0" u="none" strike="noStrike" kern="800">
                <a:solidFill>
                  <a:srgbClr val="000000"/>
                </a:solidFill>
                <a:effectLst/>
                <a:latin typeface="Aptos" panose="020B0004020202020204" pitchFamily="34" charset="0"/>
              </a:rPr>
              <a:t>AMBU-SEH Vooraankondiging, Interventie &amp; beloop, Overdracht </a:t>
            </a:r>
          </a:p>
          <a:p>
            <a:pPr marL="0" algn="l" rtl="0" eaLnBrk="1" fontAlgn="t" latinLnBrk="0" hangingPunct="1">
              <a:lnSpc>
                <a:spcPts val="1600"/>
              </a:lnSpc>
              <a:spcBef>
                <a:spcPts val="0"/>
              </a:spcBef>
              <a:spcAft>
                <a:spcPts val="0"/>
              </a:spcAft>
            </a:pPr>
            <a:endParaRPr lang="nl-NL" sz="1800" b="0" i="0" u="none" strike="noStrike">
              <a:effectLst/>
              <a:latin typeface="Arial" panose="020B0604020202020204" pitchFamily="34" charset="0"/>
            </a:endParaRPr>
          </a:p>
          <a:p>
            <a:pPr marL="0" algn="l" rtl="0" eaLnBrk="1" fontAlgn="t" latinLnBrk="0" hangingPunct="1">
              <a:lnSpc>
                <a:spcPts val="1600"/>
              </a:lnSpc>
              <a:spcBef>
                <a:spcPts val="0"/>
              </a:spcBef>
              <a:spcAft>
                <a:spcPts val="0"/>
              </a:spcAft>
            </a:pPr>
            <a:r>
              <a:rPr lang="nl-NL" sz="1800" b="0" i="0" u="none" strike="noStrike" kern="800">
                <a:solidFill>
                  <a:srgbClr val="000000"/>
                </a:solidFill>
                <a:effectLst/>
                <a:latin typeface="Aptos" panose="020B0004020202020204" pitchFamily="34" charset="0"/>
              </a:rPr>
              <a:t>Voor de Terugkoppeling SEH-AMBU (bericht 12) zijn er </a:t>
            </a:r>
            <a:r>
              <a:rPr lang="nl-NL" sz="1800" b="0" i="0" u="none" strike="noStrike" kern="800" err="1">
                <a:solidFill>
                  <a:srgbClr val="000000"/>
                </a:solidFill>
                <a:effectLst/>
                <a:latin typeface="Aptos" panose="020B0004020202020204" pitchFamily="34" charset="0"/>
              </a:rPr>
              <a:t>koplopersprojecten</a:t>
            </a:r>
            <a:r>
              <a:rPr lang="nl-NL" sz="1800" b="0" i="0" u="none" strike="noStrike" kern="800">
                <a:solidFill>
                  <a:srgbClr val="000000"/>
                </a:solidFill>
                <a:effectLst/>
                <a:latin typeface="Aptos" panose="020B0004020202020204" pitchFamily="34" charset="0"/>
              </a:rPr>
              <a:t> geweest waardoor deze ook breder uitgerold kan worden. </a:t>
            </a:r>
            <a:endParaRPr lang="nl-NL" sz="1800" b="0" i="0" u="none" strike="noStrike">
              <a:effectLst/>
              <a:latin typeface="Arial" panose="020B0604020202020204" pitchFamily="34" charset="0"/>
            </a:endParaRPr>
          </a:p>
          <a:p>
            <a:pPr marL="0" algn="l" rtl="0" eaLnBrk="1" fontAlgn="t" latinLnBrk="0" hangingPunct="1">
              <a:lnSpc>
                <a:spcPts val="1600"/>
              </a:lnSpc>
              <a:spcBef>
                <a:spcPts val="0"/>
              </a:spcBef>
              <a:spcAft>
                <a:spcPts val="0"/>
              </a:spcAft>
            </a:pPr>
            <a:r>
              <a:rPr lang="nl-NL" sz="1800" b="0" i="0" u="none" strike="noStrike" kern="800">
                <a:solidFill>
                  <a:srgbClr val="000000"/>
                </a:solidFill>
                <a:effectLst/>
                <a:latin typeface="Aptos" panose="020B0004020202020204" pitchFamily="34" charset="0"/>
              </a:rPr>
              <a:t>SEH-AMBU Terugkoppeling</a:t>
            </a:r>
          </a:p>
          <a:p>
            <a:pPr marL="0" algn="l" rtl="0" eaLnBrk="1" fontAlgn="t" latinLnBrk="0" hangingPunct="1">
              <a:lnSpc>
                <a:spcPts val="1600"/>
              </a:lnSpc>
              <a:spcBef>
                <a:spcPts val="0"/>
              </a:spcBef>
              <a:spcAft>
                <a:spcPts val="0"/>
              </a:spcAft>
            </a:pPr>
            <a:endParaRPr lang="nl-NL" sz="1800" b="0" i="0" u="none" strike="noStrike">
              <a:effectLst/>
              <a:latin typeface="Arial" panose="020B0604020202020204" pitchFamily="34" charset="0"/>
            </a:endParaRPr>
          </a:p>
          <a:p>
            <a:pPr marL="0" algn="l" rtl="0" eaLnBrk="1" fontAlgn="t" latinLnBrk="0" hangingPunct="1">
              <a:lnSpc>
                <a:spcPts val="1600"/>
              </a:lnSpc>
              <a:spcBef>
                <a:spcPts val="0"/>
              </a:spcBef>
              <a:spcAft>
                <a:spcPts val="0"/>
              </a:spcAft>
            </a:pPr>
            <a:endParaRPr lang="nl-NL" sz="1800" b="0" i="0" u="none" strike="noStrike">
              <a:effectLst/>
              <a:latin typeface="Arial" panose="020B0604020202020204" pitchFamily="34" charset="0"/>
            </a:endParaRPr>
          </a:p>
          <a:p>
            <a:pPr marL="0" algn="l" rtl="0" eaLnBrk="1" fontAlgn="t" latinLnBrk="0" hangingPunct="1">
              <a:lnSpc>
                <a:spcPts val="1600"/>
              </a:lnSpc>
              <a:spcBef>
                <a:spcPts val="0"/>
              </a:spcBef>
              <a:spcAft>
                <a:spcPts val="0"/>
              </a:spcAft>
            </a:pPr>
            <a:r>
              <a:rPr lang="nl-NL" sz="1800" b="0" i="0" u="none" strike="noStrike" kern="800">
                <a:solidFill>
                  <a:srgbClr val="000000"/>
                </a:solidFill>
                <a:effectLst/>
                <a:latin typeface="Aptos" panose="020B0004020202020204" pitchFamily="34" charset="0"/>
              </a:rPr>
              <a:t>20</a:t>
            </a:r>
            <a:endParaRPr lang="nl-NL" sz="1800" b="0" i="0" u="none" strike="noStrike">
              <a:effectLst/>
              <a:latin typeface="Arial" panose="020B0604020202020204" pitchFamily="34" charset="0"/>
            </a:endParaRPr>
          </a:p>
          <a:p>
            <a:pPr marL="0" algn="l" rtl="0" eaLnBrk="1" fontAlgn="t" latinLnBrk="0" hangingPunct="1">
              <a:lnSpc>
                <a:spcPts val="1600"/>
              </a:lnSpc>
              <a:spcBef>
                <a:spcPts val="0"/>
              </a:spcBef>
              <a:spcAft>
                <a:spcPts val="0"/>
              </a:spcAft>
            </a:pPr>
            <a:r>
              <a:rPr lang="nl-NL" sz="1800" b="0" i="0" u="none" strike="noStrike" kern="800">
                <a:solidFill>
                  <a:srgbClr val="000000"/>
                </a:solidFill>
                <a:effectLst/>
                <a:latin typeface="Aptos" panose="020B0004020202020204" pitchFamily="34" charset="0"/>
              </a:rPr>
              <a:t>MKA-HAP T-verwijzing</a:t>
            </a:r>
          </a:p>
          <a:p>
            <a:pPr marL="0" algn="l" rtl="0" eaLnBrk="1" fontAlgn="t" latinLnBrk="0" hangingPunct="1">
              <a:lnSpc>
                <a:spcPts val="1600"/>
              </a:lnSpc>
              <a:spcBef>
                <a:spcPts val="0"/>
              </a:spcBef>
              <a:spcAft>
                <a:spcPts val="0"/>
              </a:spcAft>
            </a:pPr>
            <a:endParaRPr lang="nl-NL" sz="1800" b="0" i="0" u="none" strike="noStrike">
              <a:effectLst/>
              <a:latin typeface="Arial" panose="020B0604020202020204" pitchFamily="34" charset="0"/>
            </a:endParaRPr>
          </a:p>
          <a:p>
            <a:pPr marL="0" algn="l" rtl="0" eaLnBrk="1" fontAlgn="t" latinLnBrk="0" hangingPunct="1">
              <a:lnSpc>
                <a:spcPts val="1600"/>
              </a:lnSpc>
              <a:spcBef>
                <a:spcPts val="0"/>
              </a:spcBef>
              <a:spcAft>
                <a:spcPts val="0"/>
              </a:spcAft>
            </a:pPr>
            <a:r>
              <a:rPr lang="nl-NL" sz="1800" b="0" i="0" u="none" strike="noStrike" kern="800">
                <a:solidFill>
                  <a:srgbClr val="000000"/>
                </a:solidFill>
                <a:effectLst/>
                <a:latin typeface="Aptos" panose="020B0004020202020204" pitchFamily="34" charset="0"/>
              </a:rPr>
              <a:t>21</a:t>
            </a:r>
            <a:endParaRPr lang="nl-NL" sz="1800" b="0" i="0" u="none" strike="noStrike">
              <a:effectLst/>
              <a:latin typeface="Arial" panose="020B0604020202020204" pitchFamily="34" charset="0"/>
            </a:endParaRPr>
          </a:p>
          <a:p>
            <a:pPr marL="0" algn="l" rtl="0" eaLnBrk="1" fontAlgn="t" latinLnBrk="0" hangingPunct="1">
              <a:lnSpc>
                <a:spcPts val="1600"/>
              </a:lnSpc>
              <a:spcBef>
                <a:spcPts val="0"/>
              </a:spcBef>
              <a:spcAft>
                <a:spcPts val="0"/>
              </a:spcAft>
            </a:pPr>
            <a:r>
              <a:rPr lang="nl-NL" sz="1800" b="0" i="0" u="none" strike="noStrike" kern="800">
                <a:solidFill>
                  <a:srgbClr val="000000"/>
                </a:solidFill>
                <a:effectLst/>
                <a:latin typeface="Aptos" panose="020B0004020202020204" pitchFamily="34" charset="0"/>
              </a:rPr>
              <a:t>HAP-MKA Spoedmelding</a:t>
            </a:r>
            <a:endParaRPr lang="nl-NL" sz="1800" b="0" i="0" u="none" strike="noStrike">
              <a:effectLst/>
              <a:latin typeface="Arial" panose="020B0604020202020204" pitchFamily="34" charset="0"/>
            </a:endParaRPr>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6D498-D51C-46CE-9DB5-AB979B828303}"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724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B01F9-1069-6CAA-50ED-19F0CD7319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9EEB671-D4DD-E739-E6F1-878D03891C4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1904176-2796-E9C9-7AD6-6FA3045C9E79}"/>
              </a:ext>
            </a:extLst>
          </p:cNvPr>
          <p:cNvSpPr>
            <a:spLocks noGrp="1"/>
          </p:cNvSpPr>
          <p:nvPr>
            <p:ph type="body" idx="1"/>
          </p:nvPr>
        </p:nvSpPr>
        <p:spPr/>
        <p:txBody>
          <a:bodyPr/>
          <a:lstStyle/>
          <a:p>
            <a:r>
              <a:rPr lang="nl-NL"/>
              <a:t>Plaatje toevoegen met voorbeeld bericht</a:t>
            </a:r>
          </a:p>
        </p:txBody>
      </p:sp>
      <p:sp>
        <p:nvSpPr>
          <p:cNvPr id="4" name="Tijdelijke aanduiding voor dianummer 3">
            <a:extLst>
              <a:ext uri="{FF2B5EF4-FFF2-40B4-BE49-F238E27FC236}">
                <a16:creationId xmlns:a16="http://schemas.microsoft.com/office/drawing/2014/main" id="{FAF9539E-3904-47B4-EBCB-1055A28FB628}"/>
              </a:ext>
            </a:extLst>
          </p:cNvPr>
          <p:cNvSpPr>
            <a:spLocks noGrp="1"/>
          </p:cNvSpPr>
          <p:nvPr>
            <p:ph type="sldNum" sz="quarter" idx="5"/>
          </p:nvPr>
        </p:nvSpPr>
        <p:spPr/>
        <p:txBody>
          <a:bodyPr/>
          <a:lstStyle/>
          <a:p>
            <a:fld id="{902A6E59-57E9-4B8A-8EA6-86E81737892D}" type="slidenum">
              <a:rPr lang="nl-NL" smtClean="0"/>
              <a:t>6</a:t>
            </a:fld>
            <a:endParaRPr lang="nl-NL"/>
          </a:p>
        </p:txBody>
      </p:sp>
    </p:spTree>
    <p:extLst>
      <p:ext uri="{BB962C8B-B14F-4D97-AF65-F5344CB8AC3E}">
        <p14:creationId xmlns:p14="http://schemas.microsoft.com/office/powerpoint/2010/main" val="248391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0A03-4482-2F2D-F0AB-3BF4F1B9008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16C052-B58A-40DF-CA22-01538F9E3FE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DAE51B-34A8-2B56-7A60-32FB5A000827}"/>
              </a:ext>
            </a:extLst>
          </p:cNvPr>
          <p:cNvSpPr>
            <a:spLocks noGrp="1"/>
          </p:cNvSpPr>
          <p:nvPr>
            <p:ph type="body" idx="1"/>
          </p:nvPr>
        </p:nvSpPr>
        <p:spPr/>
        <p:txBody>
          <a:bodyPr/>
          <a:lstStyle/>
          <a:p>
            <a:r>
              <a:rPr lang="nl-NL"/>
              <a:t>Plaatje toevoegen met voorbeeld bericht</a:t>
            </a:r>
          </a:p>
        </p:txBody>
      </p:sp>
      <p:sp>
        <p:nvSpPr>
          <p:cNvPr id="4" name="Tijdelijke aanduiding voor dianummer 3">
            <a:extLst>
              <a:ext uri="{FF2B5EF4-FFF2-40B4-BE49-F238E27FC236}">
                <a16:creationId xmlns:a16="http://schemas.microsoft.com/office/drawing/2014/main" id="{E2B53408-A084-3F7A-EC9A-9EB0DFA84D03}"/>
              </a:ext>
            </a:extLst>
          </p:cNvPr>
          <p:cNvSpPr>
            <a:spLocks noGrp="1"/>
          </p:cNvSpPr>
          <p:nvPr>
            <p:ph type="sldNum" sz="quarter" idx="5"/>
          </p:nvPr>
        </p:nvSpPr>
        <p:spPr/>
        <p:txBody>
          <a:bodyPr/>
          <a:lstStyle/>
          <a:p>
            <a:fld id="{902A6E59-57E9-4B8A-8EA6-86E81737892D}" type="slidenum">
              <a:rPr lang="nl-NL" smtClean="0"/>
              <a:t>7</a:t>
            </a:fld>
            <a:endParaRPr lang="nl-NL"/>
          </a:p>
        </p:txBody>
      </p:sp>
    </p:spTree>
    <p:extLst>
      <p:ext uri="{BB962C8B-B14F-4D97-AF65-F5344CB8AC3E}">
        <p14:creationId xmlns:p14="http://schemas.microsoft.com/office/powerpoint/2010/main" val="78604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6699-C48B-ED93-E3F1-04C1EB6127A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A2A7D5B-048B-1777-A073-BA4DA63362B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B9BDC39-F3E7-8C55-2045-DAC1DD85A9C8}"/>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ACE718D9-8A93-B116-A8F4-6C9AB2667996}"/>
              </a:ext>
            </a:extLst>
          </p:cNvPr>
          <p:cNvSpPr>
            <a:spLocks noGrp="1"/>
          </p:cNvSpPr>
          <p:nvPr>
            <p:ph type="sldNum" sz="quarter" idx="5"/>
          </p:nvPr>
        </p:nvSpPr>
        <p:spPr/>
        <p:txBody>
          <a:bodyPr/>
          <a:lstStyle/>
          <a:p>
            <a:fld id="{902A6E59-57E9-4B8A-8EA6-86E81737892D}" type="slidenum">
              <a:rPr lang="nl-NL" smtClean="0"/>
              <a:t>9</a:t>
            </a:fld>
            <a:endParaRPr lang="nl-NL"/>
          </a:p>
        </p:txBody>
      </p:sp>
    </p:spTree>
    <p:extLst>
      <p:ext uri="{BB962C8B-B14F-4D97-AF65-F5344CB8AC3E}">
        <p14:creationId xmlns:p14="http://schemas.microsoft.com/office/powerpoint/2010/main" val="198214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0BEBD-4FF6-4E00-8B51-3F4311BCA2D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88212F5-FC4D-B101-8261-95760AEAD3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B2025D9-5DF8-49E1-AF76-5E6FEA9D100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9FF0BDC-8DA2-7D1C-833B-8BCE0D094E26}"/>
              </a:ext>
            </a:extLst>
          </p:cNvPr>
          <p:cNvSpPr>
            <a:spLocks noGrp="1"/>
          </p:cNvSpPr>
          <p:nvPr>
            <p:ph type="sldNum" sz="quarter" idx="5"/>
          </p:nvPr>
        </p:nvSpPr>
        <p:spPr/>
        <p:txBody>
          <a:bodyPr/>
          <a:lstStyle/>
          <a:p>
            <a:fld id="{902A6E59-57E9-4B8A-8EA6-86E81737892D}" type="slidenum">
              <a:rPr lang="nl-NL" smtClean="0"/>
              <a:t>13</a:t>
            </a:fld>
            <a:endParaRPr lang="nl-NL"/>
          </a:p>
        </p:txBody>
      </p:sp>
    </p:spTree>
    <p:extLst>
      <p:ext uri="{BB962C8B-B14F-4D97-AF65-F5344CB8AC3E}">
        <p14:creationId xmlns:p14="http://schemas.microsoft.com/office/powerpoint/2010/main" val="423900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Alle regionale ambulancevoorzieningen (RAV) zijn aangesloten op het landelijk systeem digitale vooraankondiging (LSDV). De SEH moeten zowel voor bericht vooraankondiging (8), interventie en beloop (9) &amp; overdracht (10) als de terugkoppeling (12) verbinding maken met het LSDV. In de afbeelding zie je de basis opties. Bespreek de gewenste infrastructuur met je leverancier en met de RAV en vraag wat er voor nodig is.  </a:t>
            </a:r>
          </a:p>
          <a:p>
            <a:endParaRPr lang="nl-NL"/>
          </a:p>
        </p:txBody>
      </p:sp>
      <p:sp>
        <p:nvSpPr>
          <p:cNvPr id="4" name="Tijdelijke aanduiding voor dianummer 3"/>
          <p:cNvSpPr>
            <a:spLocks noGrp="1"/>
          </p:cNvSpPr>
          <p:nvPr>
            <p:ph type="sldNum" sz="quarter" idx="5"/>
          </p:nvPr>
        </p:nvSpPr>
        <p:spPr/>
        <p:txBody>
          <a:bodyPr/>
          <a:lstStyle/>
          <a:p>
            <a:fld id="{902A6E59-57E9-4B8A-8EA6-86E81737892D}" type="slidenum">
              <a:rPr lang="nl-NL" smtClean="0"/>
              <a:t>16</a:t>
            </a:fld>
            <a:endParaRPr lang="nl-NL"/>
          </a:p>
        </p:txBody>
      </p:sp>
    </p:spTree>
    <p:extLst>
      <p:ext uri="{BB962C8B-B14F-4D97-AF65-F5344CB8AC3E}">
        <p14:creationId xmlns:p14="http://schemas.microsoft.com/office/powerpoint/2010/main" val="1316513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02A6E59-57E9-4B8A-8EA6-86E81737892D}" type="slidenum">
              <a:rPr lang="nl-NL" smtClean="0"/>
              <a:t>17</a:t>
            </a:fld>
            <a:endParaRPr lang="nl-NL"/>
          </a:p>
        </p:txBody>
      </p:sp>
    </p:spTree>
    <p:extLst>
      <p:ext uri="{BB962C8B-B14F-4D97-AF65-F5344CB8AC3E}">
        <p14:creationId xmlns:p14="http://schemas.microsoft.com/office/powerpoint/2010/main" val="235960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B85EC-37EF-E930-AA2E-9709F42C123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A83EF70-3002-8560-5836-5BDACDDFC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A21CD49-0D46-6B77-0488-82C6B2C39721}"/>
              </a:ext>
            </a:extLst>
          </p:cNvPr>
          <p:cNvSpPr>
            <a:spLocks noGrp="1"/>
          </p:cNvSpPr>
          <p:nvPr>
            <p:ph type="dt" sz="half" idx="10"/>
          </p:nvPr>
        </p:nvSpPr>
        <p:spPr/>
        <p:txBody>
          <a:bodyPr/>
          <a:lstStyle/>
          <a:p>
            <a:fld id="{73DB6BFB-6BC7-4688-A4BD-65616950749A}"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0617E050-373D-069B-F511-F2120862ED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DB1FCE2-0F9E-803D-EF61-C3A1B6F8679B}"/>
              </a:ext>
            </a:extLst>
          </p:cNvPr>
          <p:cNvSpPr>
            <a:spLocks noGrp="1"/>
          </p:cNvSpPr>
          <p:nvPr>
            <p:ph type="sldNum" sz="quarter" idx="12"/>
          </p:nvPr>
        </p:nvSpPr>
        <p:spPr/>
        <p:txBody>
          <a:bodyPr/>
          <a:lstStyle/>
          <a:p>
            <a:fld id="{B6B23002-899B-4C8D-9E9C-A5A7405DE6C9}" type="slidenum">
              <a:rPr lang="nl-NL" smtClean="0"/>
              <a:t>‹#›</a:t>
            </a:fld>
            <a:endParaRPr lang="nl-NL"/>
          </a:p>
        </p:txBody>
      </p:sp>
    </p:spTree>
    <p:extLst>
      <p:ext uri="{BB962C8B-B14F-4D97-AF65-F5344CB8AC3E}">
        <p14:creationId xmlns:p14="http://schemas.microsoft.com/office/powerpoint/2010/main" val="224755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F3BAE1-BF7B-638C-C7CA-02007E75F26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9F1A179-7009-4124-44C2-A98D52759FC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A44E46-1B86-899B-133D-F4A7D53EA12C}"/>
              </a:ext>
            </a:extLst>
          </p:cNvPr>
          <p:cNvSpPr>
            <a:spLocks noGrp="1"/>
          </p:cNvSpPr>
          <p:nvPr>
            <p:ph type="dt" sz="half" idx="10"/>
          </p:nvPr>
        </p:nvSpPr>
        <p:spPr/>
        <p:txBody>
          <a:bodyPr/>
          <a:lstStyle/>
          <a:p>
            <a:fld id="{73DB6BFB-6BC7-4688-A4BD-65616950749A}"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507FC62B-1809-240C-511A-F4A99DF5BAF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337A69-87AA-73F2-B7EC-B684FB8587E4}"/>
              </a:ext>
            </a:extLst>
          </p:cNvPr>
          <p:cNvSpPr>
            <a:spLocks noGrp="1"/>
          </p:cNvSpPr>
          <p:nvPr>
            <p:ph type="sldNum" sz="quarter" idx="12"/>
          </p:nvPr>
        </p:nvSpPr>
        <p:spPr/>
        <p:txBody>
          <a:bodyPr/>
          <a:lstStyle/>
          <a:p>
            <a:fld id="{B6B23002-899B-4C8D-9E9C-A5A7405DE6C9}" type="slidenum">
              <a:rPr lang="nl-NL" smtClean="0"/>
              <a:t>‹#›</a:t>
            </a:fld>
            <a:endParaRPr lang="nl-NL"/>
          </a:p>
        </p:txBody>
      </p:sp>
    </p:spTree>
    <p:extLst>
      <p:ext uri="{BB962C8B-B14F-4D97-AF65-F5344CB8AC3E}">
        <p14:creationId xmlns:p14="http://schemas.microsoft.com/office/powerpoint/2010/main" val="419064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70D5612-4B9D-5830-1331-1E6F6676CDA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642F082-0782-A404-E426-43450A4DF4A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E22498-2096-0AA9-BD3D-E29A518E4008}"/>
              </a:ext>
            </a:extLst>
          </p:cNvPr>
          <p:cNvSpPr>
            <a:spLocks noGrp="1"/>
          </p:cNvSpPr>
          <p:nvPr>
            <p:ph type="dt" sz="half" idx="10"/>
          </p:nvPr>
        </p:nvSpPr>
        <p:spPr/>
        <p:txBody>
          <a:bodyPr/>
          <a:lstStyle/>
          <a:p>
            <a:fld id="{73DB6BFB-6BC7-4688-A4BD-65616950749A}"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3A0E6B72-0956-5E42-FD87-A20CC38623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853E8D-B9CC-90F3-9ED1-075F633FC50E}"/>
              </a:ext>
            </a:extLst>
          </p:cNvPr>
          <p:cNvSpPr>
            <a:spLocks noGrp="1"/>
          </p:cNvSpPr>
          <p:nvPr>
            <p:ph type="sldNum" sz="quarter" idx="12"/>
          </p:nvPr>
        </p:nvSpPr>
        <p:spPr/>
        <p:txBody>
          <a:bodyPr/>
          <a:lstStyle/>
          <a:p>
            <a:fld id="{B6B23002-899B-4C8D-9E9C-A5A7405DE6C9}" type="slidenum">
              <a:rPr lang="nl-NL" smtClean="0"/>
              <a:t>‹#›</a:t>
            </a:fld>
            <a:endParaRPr lang="nl-NL"/>
          </a:p>
        </p:txBody>
      </p:sp>
    </p:spTree>
    <p:extLst>
      <p:ext uri="{BB962C8B-B14F-4D97-AF65-F5344CB8AC3E}">
        <p14:creationId xmlns:p14="http://schemas.microsoft.com/office/powerpoint/2010/main" val="227358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dia">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0044F43-F3C4-2468-7A88-36C8E6EFF4D1}"/>
              </a:ext>
            </a:extLst>
          </p:cNvPr>
          <p:cNvPicPr>
            <a:picLocks noChangeAspect="1"/>
          </p:cNvPicPr>
          <p:nvPr userDrawn="1"/>
        </p:nvPicPr>
        <p:blipFill>
          <a:blip r:embed="rId2"/>
          <a:stretch>
            <a:fillRect/>
          </a:stretch>
        </p:blipFill>
        <p:spPr>
          <a:xfrm>
            <a:off x="902043" y="1177047"/>
            <a:ext cx="11289957" cy="6863361"/>
          </a:xfrm>
          <a:prstGeom prst="rect">
            <a:avLst/>
          </a:prstGeom>
        </p:spPr>
      </p:pic>
      <p:pic>
        <p:nvPicPr>
          <p:cNvPr id="3" name="Afbeelding 2">
            <a:extLst>
              <a:ext uri="{FF2B5EF4-FFF2-40B4-BE49-F238E27FC236}">
                <a16:creationId xmlns:a16="http://schemas.microsoft.com/office/drawing/2014/main" id="{37D9DF23-E501-1704-D63F-A1DC3AF5ABEB}"/>
              </a:ext>
            </a:extLst>
          </p:cNvPr>
          <p:cNvPicPr>
            <a:picLocks noChangeAspect="1"/>
          </p:cNvPicPr>
          <p:nvPr userDrawn="1"/>
        </p:nvPicPr>
        <p:blipFill>
          <a:blip r:embed="rId3"/>
          <a:stretch>
            <a:fillRect/>
          </a:stretch>
        </p:blipFill>
        <p:spPr>
          <a:xfrm>
            <a:off x="0" y="0"/>
            <a:ext cx="12192000" cy="6863361"/>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Plek voor titel</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2249998" y="1249363"/>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Plek voor ondertitel</a:t>
            </a:r>
          </a:p>
        </p:txBody>
      </p:sp>
    </p:spTree>
    <p:extLst>
      <p:ext uri="{BB962C8B-B14F-4D97-AF65-F5344CB8AC3E}">
        <p14:creationId xmlns:p14="http://schemas.microsoft.com/office/powerpoint/2010/main" val="125880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pic>
        <p:nvPicPr>
          <p:cNvPr id="7" name="Afbeelding 6" descr="Afbeelding met Lettertype, logo, tekst, Graphics&#10;&#10;Automatisch gegenereerde beschrijving">
            <a:extLst>
              <a:ext uri="{FF2B5EF4-FFF2-40B4-BE49-F238E27FC236}">
                <a16:creationId xmlns:a16="http://schemas.microsoft.com/office/drawing/2014/main" id="{0F961628-EB54-05EA-CAE5-A4170841A74A}"/>
              </a:ext>
            </a:extLst>
          </p:cNvPr>
          <p:cNvPicPr>
            <a:picLocks noChangeAspect="1"/>
          </p:cNvPicPr>
          <p:nvPr userDrawn="1"/>
        </p:nvPicPr>
        <p:blipFill>
          <a:blip r:embed="rId2"/>
          <a:stretch>
            <a:fillRect/>
          </a:stretch>
        </p:blipFill>
        <p:spPr>
          <a:xfrm>
            <a:off x="10630439" y="5669114"/>
            <a:ext cx="1561561" cy="1188886"/>
          </a:xfrm>
          <a:prstGeom prst="rect">
            <a:avLst/>
          </a:prstGeom>
        </p:spPr>
      </p:pic>
    </p:spTree>
    <p:extLst>
      <p:ext uri="{BB962C8B-B14F-4D97-AF65-F5344CB8AC3E}">
        <p14:creationId xmlns:p14="http://schemas.microsoft.com/office/powerpoint/2010/main" val="4188903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CFB0B57-1D74-4DEA-8CD3-36E72F2F9E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CCFB0B57-1D74-4DEA-8CD3-36E72F2F9E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itle 2"/>
          <p:cNvSpPr>
            <a:spLocks noGrp="1"/>
          </p:cNvSpPr>
          <p:nvPr>
            <p:ph type="subTitle" idx="1" hasCustomPrompt="1"/>
          </p:nvPr>
        </p:nvSpPr>
        <p:spPr>
          <a:xfrm>
            <a:off x="838200" y="2006441"/>
            <a:ext cx="9144000" cy="540378"/>
          </a:xfrm>
        </p:spPr>
        <p:txBody>
          <a:bodyPr>
            <a:normAutofit/>
          </a:bodyPr>
          <a:lstStyle>
            <a:lvl1pPr marL="0" indent="0" algn="l" rtl="0">
              <a:buNone/>
              <a:defRPr sz="1800">
                <a:solidFill>
                  <a:schemeClr val="accent1"/>
                </a:solidFill>
                <a:latin typeface="Verdana" charset="0"/>
                <a:ea typeface="Verdana" charset="0"/>
                <a:cs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8" name="Title Placeholder 1"/>
          <p:cNvSpPr>
            <a:spLocks noGrp="1"/>
          </p:cNvSpPr>
          <p:nvPr>
            <p:ph type="title" hasCustomPrompt="1"/>
          </p:nvPr>
        </p:nvSpPr>
        <p:spPr>
          <a:xfrm>
            <a:off x="838200" y="1447698"/>
            <a:ext cx="10515600" cy="558743"/>
          </a:xfrm>
          <a:prstGeom prst="rect">
            <a:avLst/>
          </a:prstGeom>
        </p:spPr>
        <p:txBody>
          <a:bodyPr vert="horz" lIns="0" tIns="0" rIns="0" bIns="0" rtlCol="0" anchor="t">
            <a:normAutofit/>
          </a:bodyPr>
          <a:lstStyle>
            <a:lvl1pPr rtl="0">
              <a:defRPr>
                <a:latin typeface="Verdana" charset="0"/>
                <a:ea typeface="Verdana" charset="0"/>
                <a:cs typeface="Verdana" charset="0"/>
              </a:defRPr>
            </a:lvl1pPr>
          </a:lstStyle>
          <a:p>
            <a:r>
              <a:rPr lang="nl-NL"/>
              <a:t>Klik om stijl te bewerken</a:t>
            </a:r>
          </a:p>
        </p:txBody>
      </p:sp>
      <p:sp>
        <p:nvSpPr>
          <p:cNvPr id="7" name="Content Placeholder 2"/>
          <p:cNvSpPr>
            <a:spLocks noGrp="1"/>
          </p:cNvSpPr>
          <p:nvPr>
            <p:ph idx="13" hasCustomPrompt="1"/>
          </p:nvPr>
        </p:nvSpPr>
        <p:spPr>
          <a:xfrm>
            <a:off x="838200" y="3062318"/>
            <a:ext cx="10515600" cy="3145329"/>
          </a:xfrm>
        </p:spPr>
        <p:txBody>
          <a:bodyPr/>
          <a:lstStyle>
            <a:lvl1pPr rtl="0">
              <a:defRPr>
                <a:latin typeface="Verdana" charset="0"/>
                <a:ea typeface="Verdana" charset="0"/>
                <a:cs typeface="Verdana" charset="0"/>
              </a:defRPr>
            </a:lvl1pPr>
            <a:lvl2pPr rtl="0">
              <a:defRPr>
                <a:latin typeface="Verdana" charset="0"/>
                <a:ea typeface="Verdana" charset="0"/>
                <a:cs typeface="Verdana" charset="0"/>
              </a:defRPr>
            </a:lvl2pPr>
            <a:lvl3pPr rtl="0">
              <a:defRPr>
                <a:latin typeface="Verdana" charset="0"/>
                <a:ea typeface="Verdana" charset="0"/>
                <a:cs typeface="Verdana" charset="0"/>
              </a:defRPr>
            </a:lvl3pPr>
            <a:lvl4pPr rtl="0">
              <a:defRPr>
                <a:latin typeface="Verdana" charset="0"/>
                <a:ea typeface="Verdana" charset="0"/>
                <a:cs typeface="Verdana" charset="0"/>
              </a:defRPr>
            </a:lvl4pPr>
            <a:lvl5pPr rtl="0">
              <a:defRPr>
                <a:latin typeface="Verdana" charset="0"/>
                <a:ea typeface="Verdana" charset="0"/>
                <a:cs typeface="Verdana"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2" name="Footer Placeholder 4"/>
          <p:cNvSpPr>
            <a:spLocks noGrp="1"/>
          </p:cNvSpPr>
          <p:nvPr>
            <p:ph type="ftr" sz="quarter" idx="3"/>
          </p:nvPr>
        </p:nvSpPr>
        <p:spPr>
          <a:xfrm>
            <a:off x="9573182" y="5983258"/>
            <a:ext cx="2269400" cy="464784"/>
          </a:xfrm>
          <a:prstGeom prst="rect">
            <a:avLst/>
          </a:prstGeom>
        </p:spPr>
        <p:txBody>
          <a:bodyPr lIns="0" tIns="0" rIns="0" bIns="0" anchor="t" anchorCtr="0"/>
          <a:lstStyle>
            <a:lvl1pPr rtl="0">
              <a:defRPr sz="1100" b="0" i="0">
                <a:solidFill>
                  <a:schemeClr val="bg1"/>
                </a:solidFill>
                <a:latin typeface="Verdana"/>
                <a:ea typeface="Roihu Light" charset="0"/>
                <a:cs typeface="Verdana"/>
              </a:defRPr>
            </a:lvl1pPr>
          </a:lstStyle>
          <a:p>
            <a:endParaRPr lang="nl-NL"/>
          </a:p>
        </p:txBody>
      </p:sp>
      <p:sp>
        <p:nvSpPr>
          <p:cNvPr id="13" name="Slide Number Placeholder 5"/>
          <p:cNvSpPr>
            <a:spLocks noGrp="1"/>
          </p:cNvSpPr>
          <p:nvPr>
            <p:ph type="sldNum" sz="quarter" idx="4"/>
          </p:nvPr>
        </p:nvSpPr>
        <p:spPr>
          <a:xfrm>
            <a:off x="9573182" y="6513504"/>
            <a:ext cx="2269400" cy="195698"/>
          </a:xfrm>
          <a:prstGeom prst="rect">
            <a:avLst/>
          </a:prstGeom>
        </p:spPr>
        <p:txBody>
          <a:bodyPr lIns="0" tIns="0" rIns="0" bIns="0" anchor="b"/>
          <a:lstStyle>
            <a:lvl1pPr rtl="0">
              <a:defRPr sz="1100" b="0" i="0">
                <a:solidFill>
                  <a:schemeClr val="bg1"/>
                </a:solidFill>
                <a:latin typeface="Roihu Light" charset="0"/>
                <a:ea typeface="Roihu Light" charset="0"/>
                <a:cs typeface="Roihu Light" charset="0"/>
              </a:defRPr>
            </a:lvl1pPr>
          </a:lstStyle>
          <a:p>
            <a:fld id="{B6716946-3A43-DA40-BCCB-4A48EE49A8FA}" type="slidenum">
              <a:rPr lang="nl-NL" smtClean="0"/>
              <a:pPr/>
              <a:t>‹#›</a:t>
            </a:fld>
            <a:endParaRPr lang="nl-NL"/>
          </a:p>
        </p:txBody>
      </p:sp>
    </p:spTree>
    <p:extLst>
      <p:ext uri="{BB962C8B-B14F-4D97-AF65-F5344CB8AC3E}">
        <p14:creationId xmlns:p14="http://schemas.microsoft.com/office/powerpoint/2010/main" val="2656881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D0E8D03-9131-2444-AC4C-1153B307DAB6}"/>
              </a:ext>
            </a:extLst>
          </p:cNvPr>
          <p:cNvSpPr>
            <a:spLocks noGrp="1"/>
          </p:cNvSpPr>
          <p:nvPr>
            <p:ph type="dt" sz="half" idx="10"/>
          </p:nvPr>
        </p:nvSpPr>
        <p:spPr/>
        <p:txBody>
          <a:bodyPr/>
          <a:lstStyle/>
          <a:p>
            <a:fld id="{A6728207-CBE6-D34D-BDBD-769351F04548}" type="datetimeFigureOut">
              <a:rPr lang="nl-NL" smtClean="0"/>
              <a:t>3-9-2025</a:t>
            </a:fld>
            <a:endParaRPr lang="nl-NL"/>
          </a:p>
        </p:txBody>
      </p:sp>
      <p:sp>
        <p:nvSpPr>
          <p:cNvPr id="3" name="Tijdelijke aanduiding voor voettekst 2">
            <a:extLst>
              <a:ext uri="{FF2B5EF4-FFF2-40B4-BE49-F238E27FC236}">
                <a16:creationId xmlns:a16="http://schemas.microsoft.com/office/drawing/2014/main" id="{1DEB7CF8-F66B-BD4B-8FC2-C4F14188550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C9733D9-8405-7742-8A70-04A200F2A8B0}"/>
              </a:ext>
            </a:extLst>
          </p:cNvPr>
          <p:cNvSpPr>
            <a:spLocks noGrp="1"/>
          </p:cNvSpPr>
          <p:nvPr>
            <p:ph type="sldNum" sz="quarter" idx="12"/>
          </p:nvPr>
        </p:nvSpPr>
        <p:spPr/>
        <p:txBody>
          <a:bodyPr/>
          <a:lstStyle/>
          <a:p>
            <a:fld id="{12BE783E-E874-0148-BE99-FD7506B289B2}" type="slidenum">
              <a:rPr lang="nl-NL" smtClean="0"/>
              <a:t>‹#›</a:t>
            </a:fld>
            <a:endParaRPr lang="nl-NL"/>
          </a:p>
        </p:txBody>
      </p:sp>
      <p:sp>
        <p:nvSpPr>
          <p:cNvPr id="5" name="Titel 4">
            <a:extLst>
              <a:ext uri="{FF2B5EF4-FFF2-40B4-BE49-F238E27FC236}">
                <a16:creationId xmlns:a16="http://schemas.microsoft.com/office/drawing/2014/main" id="{67CEB270-71D8-094D-A7B5-CA8DF4730CB7}"/>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788297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el en object">
    <p:spTree>
      <p:nvGrpSpPr>
        <p:cNvPr id="1" name=""/>
        <p:cNvGrpSpPr/>
        <p:nvPr/>
      </p:nvGrpSpPr>
      <p:grpSpPr>
        <a:xfrm>
          <a:off x="0" y="0"/>
          <a:ext cx="0" cy="0"/>
          <a:chOff x="0" y="0"/>
          <a:chExt cx="0" cy="0"/>
        </a:xfrm>
      </p:grpSpPr>
      <p:pic>
        <p:nvPicPr>
          <p:cNvPr id="3" name="Afbeelding 2" descr="Afbeelding met Graphics, grafische vormgeving, symbool, logo&#10;&#10;Automatisch gegenereerde beschrijving">
            <a:extLst>
              <a:ext uri="{FF2B5EF4-FFF2-40B4-BE49-F238E27FC236}">
                <a16:creationId xmlns:a16="http://schemas.microsoft.com/office/drawing/2014/main" id="{760D4B0A-F488-6AB9-02FE-A374D68C164E}"/>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Tijdelijke aanduiding voor inhoud 2">
            <a:extLst>
              <a:ext uri="{FF2B5EF4-FFF2-40B4-BE49-F238E27FC236}">
                <a16:creationId xmlns:a16="http://schemas.microsoft.com/office/drawing/2014/main" id="{CDD56F45-0DCE-84AC-7AFD-2A1C95D21ABF}"/>
              </a:ext>
            </a:extLst>
          </p:cNvPr>
          <p:cNvSpPr>
            <a:spLocks noGrp="1"/>
          </p:cNvSpPr>
          <p:nvPr>
            <p:ph sz="quarter" idx="10" hasCustomPrompt="1"/>
          </p:nvPr>
        </p:nvSpPr>
        <p:spPr>
          <a:xfrm>
            <a:off x="838200" y="1666875"/>
            <a:ext cx="10515600" cy="3416300"/>
          </a:xfrm>
        </p:spPr>
        <p:txBody>
          <a:bodyPr/>
          <a:lstStyle>
            <a:lvl1pPr>
              <a:defRPr>
                <a:solidFill>
                  <a:schemeClr val="tx1"/>
                </a:solidFill>
              </a:defRPr>
            </a:lvl1pPr>
          </a:lstStyle>
          <a:p>
            <a:pPr lvl="0"/>
            <a:r>
              <a:rPr lang="nl-NL"/>
              <a:t>Titel</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55036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el en object">
    <p:spTree>
      <p:nvGrpSpPr>
        <p:cNvPr id="1" name=""/>
        <p:cNvGrpSpPr/>
        <p:nvPr/>
      </p:nvGrpSpPr>
      <p:grpSpPr>
        <a:xfrm>
          <a:off x="0" y="0"/>
          <a:ext cx="0" cy="0"/>
          <a:chOff x="0" y="0"/>
          <a:chExt cx="0" cy="0"/>
        </a:xfrm>
      </p:grpSpPr>
      <p:pic>
        <p:nvPicPr>
          <p:cNvPr id="8" name="Afbeelding 7" descr="Afbeelding met schermopname, Graphics, grafische vormgeving, tekst&#10;&#10;Automatisch gegenereerde beschrijving">
            <a:extLst>
              <a:ext uri="{FF2B5EF4-FFF2-40B4-BE49-F238E27FC236}">
                <a16:creationId xmlns:a16="http://schemas.microsoft.com/office/drawing/2014/main" id="{38D4DF8C-D775-0A9C-9888-C18907557449}"/>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Rechthoek 1">
            <a:extLst>
              <a:ext uri="{FF2B5EF4-FFF2-40B4-BE49-F238E27FC236}">
                <a16:creationId xmlns:a16="http://schemas.microsoft.com/office/drawing/2014/main" id="{81311262-7750-CAFC-766E-9DE07ED127A8}"/>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36508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3" name="Afbeelding 2" descr="Afbeelding met Graphics, logo, grafische vormgeving, clipart&#10;&#10;Automatisch gegenereerde beschrijving">
            <a:extLst>
              <a:ext uri="{FF2B5EF4-FFF2-40B4-BE49-F238E27FC236}">
                <a16:creationId xmlns:a16="http://schemas.microsoft.com/office/drawing/2014/main" id="{47B4E0FC-2BF6-FE89-DDE5-EE8755F1D4D2}"/>
              </a:ext>
            </a:extLst>
          </p:cNvPr>
          <p:cNvPicPr>
            <a:picLocks noChangeAspect="1"/>
          </p:cNvPicPr>
          <p:nvPr userDrawn="1"/>
        </p:nvPicPr>
        <p:blipFill>
          <a:blip r:embed="rId2"/>
          <a:stretch>
            <a:fillRect/>
          </a:stretch>
        </p:blipFill>
        <p:spPr>
          <a:xfrm>
            <a:off x="4762" y="0"/>
            <a:ext cx="12187238" cy="6860681"/>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Plek voor titel</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2249998" y="1249363"/>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Plek voor ondertitel</a:t>
            </a:r>
          </a:p>
        </p:txBody>
      </p:sp>
    </p:spTree>
    <p:extLst>
      <p:ext uri="{BB962C8B-B14F-4D97-AF65-F5344CB8AC3E}">
        <p14:creationId xmlns:p14="http://schemas.microsoft.com/office/powerpoint/2010/main" val="456550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8" name="Afbeelding 7" descr="Afbeelding met schermopname, Graphics, grafische vormgeving, tekst&#10;&#10;Automatisch gegenereerde beschrijving">
            <a:extLst>
              <a:ext uri="{FF2B5EF4-FFF2-40B4-BE49-F238E27FC236}">
                <a16:creationId xmlns:a16="http://schemas.microsoft.com/office/drawing/2014/main" id="{38D4DF8C-D775-0A9C-9888-C18907557449}"/>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Tree>
    <p:extLst>
      <p:ext uri="{BB962C8B-B14F-4D97-AF65-F5344CB8AC3E}">
        <p14:creationId xmlns:p14="http://schemas.microsoft.com/office/powerpoint/2010/main" val="229000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590E7-9A37-4C92-DC0B-E22A146FAB6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C8CD3AE-2458-AC05-D3D7-06C399BE650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93FD03-B764-3CD6-1D8F-97B690F8CA7B}"/>
              </a:ext>
            </a:extLst>
          </p:cNvPr>
          <p:cNvSpPr>
            <a:spLocks noGrp="1"/>
          </p:cNvSpPr>
          <p:nvPr>
            <p:ph type="dt" sz="half" idx="10"/>
          </p:nvPr>
        </p:nvSpPr>
        <p:spPr/>
        <p:txBody>
          <a:bodyPr/>
          <a:lstStyle/>
          <a:p>
            <a:fld id="{73DB6BFB-6BC7-4688-A4BD-65616950749A}"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EDB567B4-80E0-3CA2-0F5D-9DC2F54272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41D4C3-FDE6-4785-9BA7-D98BD6EEED21}"/>
              </a:ext>
            </a:extLst>
          </p:cNvPr>
          <p:cNvSpPr>
            <a:spLocks noGrp="1"/>
          </p:cNvSpPr>
          <p:nvPr>
            <p:ph type="sldNum" sz="quarter" idx="12"/>
          </p:nvPr>
        </p:nvSpPr>
        <p:spPr/>
        <p:txBody>
          <a:bodyPr/>
          <a:lstStyle/>
          <a:p>
            <a:fld id="{B6B23002-899B-4C8D-9E9C-A5A7405DE6C9}" type="slidenum">
              <a:rPr lang="nl-NL" smtClean="0"/>
              <a:t>‹#›</a:t>
            </a:fld>
            <a:endParaRPr lang="nl-NL"/>
          </a:p>
        </p:txBody>
      </p:sp>
    </p:spTree>
    <p:extLst>
      <p:ext uri="{BB962C8B-B14F-4D97-AF65-F5344CB8AC3E}">
        <p14:creationId xmlns:p14="http://schemas.microsoft.com/office/powerpoint/2010/main" val="1686835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8" name="Afbeelding 7" descr="Afbeelding met Graphics, logo, grafische vormgeving, schermopname&#10;&#10;Automatisch gegenereerde beschrijving">
            <a:extLst>
              <a:ext uri="{FF2B5EF4-FFF2-40B4-BE49-F238E27FC236}">
                <a16:creationId xmlns:a16="http://schemas.microsoft.com/office/drawing/2014/main" id="{A92912C9-7B4A-38A2-9BAE-823E8CDC49A1}"/>
              </a:ext>
            </a:extLst>
          </p:cNvPr>
          <p:cNvPicPr>
            <a:picLocks noChangeAspect="1"/>
          </p:cNvPicPr>
          <p:nvPr userDrawn="1"/>
        </p:nvPicPr>
        <p:blipFill>
          <a:blip r:embed="rId2"/>
          <a:stretch>
            <a:fillRect/>
          </a:stretch>
        </p:blipFill>
        <p:spPr>
          <a:xfrm>
            <a:off x="4761" y="0"/>
            <a:ext cx="12187239" cy="6860682"/>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Plek voor titel</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2249998" y="1249363"/>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Plek voor ondertitel</a:t>
            </a:r>
          </a:p>
        </p:txBody>
      </p:sp>
    </p:spTree>
    <p:extLst>
      <p:ext uri="{BB962C8B-B14F-4D97-AF65-F5344CB8AC3E}">
        <p14:creationId xmlns:p14="http://schemas.microsoft.com/office/powerpoint/2010/main" val="4052622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el en object">
    <p:spTree>
      <p:nvGrpSpPr>
        <p:cNvPr id="1" name=""/>
        <p:cNvGrpSpPr/>
        <p:nvPr/>
      </p:nvGrpSpPr>
      <p:grpSpPr>
        <a:xfrm>
          <a:off x="0" y="0"/>
          <a:ext cx="0" cy="0"/>
          <a:chOff x="0" y="0"/>
          <a:chExt cx="0" cy="0"/>
        </a:xfrm>
      </p:grpSpPr>
      <p:pic>
        <p:nvPicPr>
          <p:cNvPr id="3" name="Afbeelding 2" descr="Afbeelding met schermopname, Graphics, grafische vormgeving, logo&#10;&#10;Automatisch gegenereerde beschrijving">
            <a:extLst>
              <a:ext uri="{FF2B5EF4-FFF2-40B4-BE49-F238E27FC236}">
                <a16:creationId xmlns:a16="http://schemas.microsoft.com/office/drawing/2014/main" id="{548B7EBF-0525-E89D-D699-5B2EA76B7CBE}"/>
              </a:ext>
            </a:extLst>
          </p:cNvPr>
          <p:cNvPicPr>
            <a:picLocks noChangeAspect="1"/>
          </p:cNvPicPr>
          <p:nvPr userDrawn="1"/>
        </p:nvPicPr>
        <p:blipFill>
          <a:blip r:embed="rId2"/>
          <a:stretch>
            <a:fillRect/>
          </a:stretch>
        </p:blipFill>
        <p:spPr>
          <a:xfrm>
            <a:off x="4762" y="0"/>
            <a:ext cx="12187238" cy="6860681"/>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Tijdelijke aanduiding voor inhoud 2">
            <a:extLst>
              <a:ext uri="{FF2B5EF4-FFF2-40B4-BE49-F238E27FC236}">
                <a16:creationId xmlns:a16="http://schemas.microsoft.com/office/drawing/2014/main" id="{4E7725D1-5450-BA3F-BE01-5F0F5BF63ADF}"/>
              </a:ext>
            </a:extLst>
          </p:cNvPr>
          <p:cNvSpPr>
            <a:spLocks noGrp="1"/>
          </p:cNvSpPr>
          <p:nvPr>
            <p:ph sz="quarter" idx="10" hasCustomPrompt="1"/>
          </p:nvPr>
        </p:nvSpPr>
        <p:spPr>
          <a:xfrm>
            <a:off x="838200" y="1666875"/>
            <a:ext cx="10515600" cy="3416300"/>
          </a:xfrm>
        </p:spPr>
        <p:txBody>
          <a:bodyPr/>
          <a:lstStyle>
            <a:lvl1pPr>
              <a:defRPr>
                <a:solidFill>
                  <a:schemeClr val="tx1"/>
                </a:solidFill>
              </a:defRPr>
            </a:lvl1pPr>
          </a:lstStyle>
          <a:p>
            <a:pPr lvl="0"/>
            <a:r>
              <a:rPr lang="nl-NL"/>
              <a:t>Titel</a:t>
            </a:r>
          </a:p>
          <a:p>
            <a:pPr lvl="1"/>
            <a:r>
              <a:rPr lang="nl-NL"/>
              <a:t>Tweede niveau</a:t>
            </a:r>
          </a:p>
          <a:p>
            <a:pPr lvl="2"/>
            <a:r>
              <a:rPr lang="nl-NL"/>
              <a:t>Derde niveau</a:t>
            </a:r>
          </a:p>
          <a:p>
            <a:pPr lvl="3"/>
            <a:r>
              <a:rPr lang="nl-NL"/>
              <a:t>Vierde niveau</a:t>
            </a:r>
          </a:p>
          <a:p>
            <a:pPr lvl="4"/>
            <a:r>
              <a:rPr lang="nl-NL"/>
              <a:t>Vijfde niveau</a:t>
            </a:r>
          </a:p>
        </p:txBody>
      </p:sp>
      <p:sp>
        <p:nvSpPr>
          <p:cNvPr id="4" name="Rechthoek 3">
            <a:extLst>
              <a:ext uri="{FF2B5EF4-FFF2-40B4-BE49-F238E27FC236}">
                <a16:creationId xmlns:a16="http://schemas.microsoft.com/office/drawing/2014/main" id="{ADF2DD61-7583-E4C3-E646-105C296C5511}"/>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86087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el en object">
    <p:spTree>
      <p:nvGrpSpPr>
        <p:cNvPr id="1" name=""/>
        <p:cNvGrpSpPr/>
        <p:nvPr/>
      </p:nvGrpSpPr>
      <p:grpSpPr>
        <a:xfrm>
          <a:off x="0" y="0"/>
          <a:ext cx="0" cy="0"/>
          <a:chOff x="0" y="0"/>
          <a:chExt cx="0" cy="0"/>
        </a:xfrm>
      </p:grpSpPr>
      <p:pic>
        <p:nvPicPr>
          <p:cNvPr id="3" name="Afbeelding 2" descr="Afbeelding met Graphics, grafische vormgeving, symbool, logo&#10;&#10;Automatisch gegenereerde beschrijving">
            <a:extLst>
              <a:ext uri="{FF2B5EF4-FFF2-40B4-BE49-F238E27FC236}">
                <a16:creationId xmlns:a16="http://schemas.microsoft.com/office/drawing/2014/main" id="{760D4B0A-F488-6AB9-02FE-A374D68C164E}"/>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Rechthoek 1">
            <a:extLst>
              <a:ext uri="{FF2B5EF4-FFF2-40B4-BE49-F238E27FC236}">
                <a16:creationId xmlns:a16="http://schemas.microsoft.com/office/drawing/2014/main" id="{1B238590-CB2F-2291-ED8D-D2F988C60B28}"/>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69881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el en object">
    <p:spTree>
      <p:nvGrpSpPr>
        <p:cNvPr id="1" name=""/>
        <p:cNvGrpSpPr/>
        <p:nvPr/>
      </p:nvGrpSpPr>
      <p:grpSpPr>
        <a:xfrm>
          <a:off x="0" y="0"/>
          <a:ext cx="0" cy="0"/>
          <a:chOff x="0" y="0"/>
          <a:chExt cx="0" cy="0"/>
        </a:xfrm>
      </p:grpSpPr>
      <p:pic>
        <p:nvPicPr>
          <p:cNvPr id="4" name="Afbeelding 3" descr="Afbeelding met Graphics, grafische vormgeving, logo, symbool&#10;&#10;Automatisch gegenereerde beschrijving">
            <a:extLst>
              <a:ext uri="{FF2B5EF4-FFF2-40B4-BE49-F238E27FC236}">
                <a16:creationId xmlns:a16="http://schemas.microsoft.com/office/drawing/2014/main" id="{6F3F0EF8-0640-1838-27CA-CAF454B95BD3}"/>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Rechthoek 1">
            <a:extLst>
              <a:ext uri="{FF2B5EF4-FFF2-40B4-BE49-F238E27FC236}">
                <a16:creationId xmlns:a16="http://schemas.microsoft.com/office/drawing/2014/main" id="{5D6B2B60-3D1A-3635-EFB9-EC57C20BBB48}"/>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3671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nhoud van dri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E86DE9-1C98-3B40-A829-252D98468B3A}"/>
              </a:ext>
            </a:extLst>
          </p:cNvPr>
          <p:cNvSpPr>
            <a:spLocks noGrp="1"/>
          </p:cNvSpPr>
          <p:nvPr>
            <p:ph type="title"/>
          </p:nvPr>
        </p:nvSpPr>
        <p:spPr>
          <a:xfrm>
            <a:off x="288000" y="288001"/>
            <a:ext cx="11613000" cy="972000"/>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E71FE14-DA33-1540-BC2F-511ED796087C}"/>
              </a:ext>
            </a:extLst>
          </p:cNvPr>
          <p:cNvSpPr>
            <a:spLocks noGrp="1"/>
          </p:cNvSpPr>
          <p:nvPr>
            <p:ph sz="half" idx="1" hasCustomPrompt="1"/>
          </p:nvPr>
        </p:nvSpPr>
        <p:spPr>
          <a:xfrm>
            <a:off x="291000" y="1432800"/>
            <a:ext cx="3780000" cy="47441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723A183-DE98-A842-AFB9-DD4699A55158}"/>
              </a:ext>
            </a:extLst>
          </p:cNvPr>
          <p:cNvSpPr>
            <a:spLocks noGrp="1"/>
          </p:cNvSpPr>
          <p:nvPr>
            <p:ph sz="half" idx="2" hasCustomPrompt="1"/>
          </p:nvPr>
        </p:nvSpPr>
        <p:spPr>
          <a:xfrm>
            <a:off x="4204500" y="1432800"/>
            <a:ext cx="3780000" cy="47441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a:extLst>
              <a:ext uri="{FF2B5EF4-FFF2-40B4-BE49-F238E27FC236}">
                <a16:creationId xmlns:a16="http://schemas.microsoft.com/office/drawing/2014/main" id="{8BF23F2D-F4AA-824D-91F4-7339A101B668}"/>
              </a:ext>
            </a:extLst>
          </p:cNvPr>
          <p:cNvSpPr>
            <a:spLocks noGrp="1"/>
          </p:cNvSpPr>
          <p:nvPr>
            <p:ph type="sldNum" sz="quarter" idx="12"/>
          </p:nvPr>
        </p:nvSpPr>
        <p:spPr/>
        <p:txBody>
          <a:bodyPr/>
          <a:lstStyle>
            <a:lvl1pPr algn="l">
              <a:defRPr/>
            </a:lvl1pPr>
          </a:lstStyle>
          <a:p>
            <a:fld id="{D1A98CB6-53BB-054D-8874-55CB05D70D36}" type="slidenum">
              <a:rPr lang="nl-NL" smtClean="0"/>
              <a:pPr/>
              <a:t>‹#›</a:t>
            </a:fld>
            <a:endParaRPr lang="nl-NL"/>
          </a:p>
        </p:txBody>
      </p:sp>
      <p:pic>
        <p:nvPicPr>
          <p:cNvPr id="8" name="Afbeelding 7">
            <a:extLst>
              <a:ext uri="{FF2B5EF4-FFF2-40B4-BE49-F238E27FC236}">
                <a16:creationId xmlns:a16="http://schemas.microsoft.com/office/drawing/2014/main" id="{7E9E8B35-D176-8A4D-80FA-427AB006BA0B}"/>
              </a:ext>
            </a:extLst>
          </p:cNvPr>
          <p:cNvPicPr>
            <a:picLocks noChangeAspect="1"/>
          </p:cNvPicPr>
          <p:nvPr userDrawn="1"/>
        </p:nvPicPr>
        <p:blipFill>
          <a:blip r:embed="rId3"/>
          <a:stretch>
            <a:fillRect/>
          </a:stretch>
        </p:blipFill>
        <p:spPr>
          <a:xfrm>
            <a:off x="10998563" y="6275062"/>
            <a:ext cx="1207837" cy="542100"/>
          </a:xfrm>
          <a:prstGeom prst="rect">
            <a:avLst/>
          </a:prstGeom>
        </p:spPr>
      </p:pic>
      <p:sp>
        <p:nvSpPr>
          <p:cNvPr id="9" name="Tijdelijke aanduiding voor inhoud 3">
            <a:extLst>
              <a:ext uri="{FF2B5EF4-FFF2-40B4-BE49-F238E27FC236}">
                <a16:creationId xmlns:a16="http://schemas.microsoft.com/office/drawing/2014/main" id="{EAD34BA0-1FB5-FD40-97EE-1B102D2BBAE0}"/>
              </a:ext>
            </a:extLst>
          </p:cNvPr>
          <p:cNvSpPr>
            <a:spLocks noGrp="1"/>
          </p:cNvSpPr>
          <p:nvPr>
            <p:ph sz="half" idx="13" hasCustomPrompt="1"/>
          </p:nvPr>
        </p:nvSpPr>
        <p:spPr>
          <a:xfrm>
            <a:off x="8118000" y="1432800"/>
            <a:ext cx="3780000" cy="47441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grpSp>
        <p:nvGrpSpPr>
          <p:cNvPr id="10" name="Groep 9">
            <a:extLst>
              <a:ext uri="{FF2B5EF4-FFF2-40B4-BE49-F238E27FC236}">
                <a16:creationId xmlns:a16="http://schemas.microsoft.com/office/drawing/2014/main" id="{FEC52787-914E-42EE-8D04-10FBC552221F}"/>
              </a:ext>
            </a:extLst>
          </p:cNvPr>
          <p:cNvGrpSpPr/>
          <p:nvPr userDrawn="1"/>
        </p:nvGrpSpPr>
        <p:grpSpPr>
          <a:xfrm>
            <a:off x="-2917251" y="0"/>
            <a:ext cx="2689107" cy="5573611"/>
            <a:chOff x="-2917251" y="0"/>
            <a:chExt cx="2689107" cy="5573611"/>
          </a:xfrm>
        </p:grpSpPr>
        <p:sp>
          <p:nvSpPr>
            <p:cNvPr id="11" name="Rechthoek 10">
              <a:extLst>
                <a:ext uri="{FF2B5EF4-FFF2-40B4-BE49-F238E27FC236}">
                  <a16:creationId xmlns:a16="http://schemas.microsoft.com/office/drawing/2014/main" id="{C00D4E4A-88D8-4F54-A866-F65EAF7EBFC7}"/>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2" name="Textfield placeholder">
              <a:extLst>
                <a:ext uri="{FF2B5EF4-FFF2-40B4-BE49-F238E27FC236}">
                  <a16:creationId xmlns:a16="http://schemas.microsoft.com/office/drawing/2014/main" id="{221967A6-3A3F-4DBA-BA88-459BBD04DC78}"/>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3" name="Ovaal 12">
              <a:extLst>
                <a:ext uri="{FF2B5EF4-FFF2-40B4-BE49-F238E27FC236}">
                  <a16:creationId xmlns:a16="http://schemas.microsoft.com/office/drawing/2014/main" id="{81244EBF-11CB-4ED9-8194-14B15E3A060D}"/>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4" name="Ovaal 13">
              <a:extLst>
                <a:ext uri="{FF2B5EF4-FFF2-40B4-BE49-F238E27FC236}">
                  <a16:creationId xmlns:a16="http://schemas.microsoft.com/office/drawing/2014/main" id="{38FE94CE-0C12-4047-ADF6-B1A93C225840}"/>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5" name="Ovaal 14">
              <a:extLst>
                <a:ext uri="{FF2B5EF4-FFF2-40B4-BE49-F238E27FC236}">
                  <a16:creationId xmlns:a16="http://schemas.microsoft.com/office/drawing/2014/main" id="{98081B48-630A-4CC7-BF38-A62AAB41891A}"/>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6" name="Ovaal 15">
              <a:extLst>
                <a:ext uri="{FF2B5EF4-FFF2-40B4-BE49-F238E27FC236}">
                  <a16:creationId xmlns:a16="http://schemas.microsoft.com/office/drawing/2014/main" id="{0750745B-87C6-4107-821D-CA991B1687D4}"/>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7" name="Textfield placeholder">
              <a:extLst>
                <a:ext uri="{FF2B5EF4-FFF2-40B4-BE49-F238E27FC236}">
                  <a16:creationId xmlns:a16="http://schemas.microsoft.com/office/drawing/2014/main" id="{B7BE2DBE-1BE8-4F71-A7E5-4F592C9C3320}"/>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8" name="Textfield placeholder">
              <a:extLst>
                <a:ext uri="{FF2B5EF4-FFF2-40B4-BE49-F238E27FC236}">
                  <a16:creationId xmlns:a16="http://schemas.microsoft.com/office/drawing/2014/main" id="{816644F1-AD37-4A46-9E11-84AB4870F3C6}"/>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9" name="Textfield placeholder">
              <a:extLst>
                <a:ext uri="{FF2B5EF4-FFF2-40B4-BE49-F238E27FC236}">
                  <a16:creationId xmlns:a16="http://schemas.microsoft.com/office/drawing/2014/main" id="{123A2DDE-C850-4DA9-B506-4FF21C85F745}"/>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20" name="Rechte verbindingslijn 19">
              <a:extLst>
                <a:ext uri="{FF2B5EF4-FFF2-40B4-BE49-F238E27FC236}">
                  <a16:creationId xmlns:a16="http://schemas.microsoft.com/office/drawing/2014/main" id="{3650A7B1-F2ED-4DC1-B820-3A094C3D72FD}"/>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21" name="Rechte verbindingslijn 20">
              <a:extLst>
                <a:ext uri="{FF2B5EF4-FFF2-40B4-BE49-F238E27FC236}">
                  <a16:creationId xmlns:a16="http://schemas.microsoft.com/office/drawing/2014/main" id="{9A554A47-2D1C-495B-AC3A-9793C7D70E42}"/>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2" name="Rechte verbindingslijn 21">
              <a:extLst>
                <a:ext uri="{FF2B5EF4-FFF2-40B4-BE49-F238E27FC236}">
                  <a16:creationId xmlns:a16="http://schemas.microsoft.com/office/drawing/2014/main" id="{A8945E61-818F-4252-B2A8-F71195156BCD}"/>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3" name="Groep 22">
              <a:extLst>
                <a:ext uri="{FF2B5EF4-FFF2-40B4-BE49-F238E27FC236}">
                  <a16:creationId xmlns:a16="http://schemas.microsoft.com/office/drawing/2014/main" id="{C9A2EE44-D0F9-474C-BCF7-9A7238A36AF3}"/>
                </a:ext>
              </a:extLst>
            </p:cNvPr>
            <p:cNvGrpSpPr/>
            <p:nvPr userDrawn="1"/>
          </p:nvGrpSpPr>
          <p:grpSpPr>
            <a:xfrm>
              <a:off x="-1905899" y="822185"/>
              <a:ext cx="409268" cy="427699"/>
              <a:chOff x="-1085063" y="758027"/>
              <a:chExt cx="633799" cy="622540"/>
            </a:xfrm>
          </p:grpSpPr>
          <p:sp>
            <p:nvSpPr>
              <p:cNvPr id="79" name="Afgeronde rechthoek 181">
                <a:extLst>
                  <a:ext uri="{FF2B5EF4-FFF2-40B4-BE49-F238E27FC236}">
                    <a16:creationId xmlns:a16="http://schemas.microsoft.com/office/drawing/2014/main" id="{AA4BD55B-93B5-49EB-B050-274B8C71DE20}"/>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0" name="Groep 79">
                <a:extLst>
                  <a:ext uri="{FF2B5EF4-FFF2-40B4-BE49-F238E27FC236}">
                    <a16:creationId xmlns:a16="http://schemas.microsoft.com/office/drawing/2014/main" id="{75928045-85D9-4DE5-BF46-50D6762086FB}"/>
                  </a:ext>
                </a:extLst>
              </p:cNvPr>
              <p:cNvGrpSpPr/>
              <p:nvPr userDrawn="1"/>
            </p:nvGrpSpPr>
            <p:grpSpPr>
              <a:xfrm>
                <a:off x="-977746" y="864082"/>
                <a:ext cx="419166" cy="410430"/>
                <a:chOff x="6366933" y="309013"/>
                <a:chExt cx="1901295" cy="1861668"/>
              </a:xfrm>
              <a:solidFill>
                <a:srgbClr val="000000"/>
              </a:solidFill>
            </p:grpSpPr>
            <p:sp>
              <p:nvSpPr>
                <p:cNvPr id="81" name="Rechthoek 80">
                  <a:extLst>
                    <a:ext uri="{FF2B5EF4-FFF2-40B4-BE49-F238E27FC236}">
                      <a16:creationId xmlns:a16="http://schemas.microsoft.com/office/drawing/2014/main" id="{685F27CB-4E91-4F1F-B711-528F97B83874}"/>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E8F75552-7E83-44D4-BD22-9ACA63F88EF7}"/>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D86DDD60-E953-4C4C-A17F-43C54D4DC79E}"/>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5154DFFE-A36F-4CE8-989F-99207451B060}"/>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86349774-E00A-4614-A739-278D69667788}"/>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10196FED-ECD9-435A-875C-7B3F2CC5613B}"/>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D1B95F1E-D886-47C3-BF54-FD5DE503F4D6}"/>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BCA924F7-C887-4413-9D68-82FD4AB240DD}"/>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a:extLst>
                    <a:ext uri="{FF2B5EF4-FFF2-40B4-BE49-F238E27FC236}">
                      <a16:creationId xmlns:a16="http://schemas.microsoft.com/office/drawing/2014/main" id="{D95A75A6-E62C-4B7B-883B-695F89F3996E}"/>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a:extLst>
                    <a:ext uri="{FF2B5EF4-FFF2-40B4-BE49-F238E27FC236}">
                      <a16:creationId xmlns:a16="http://schemas.microsoft.com/office/drawing/2014/main" id="{839FA64B-4F07-49BE-90E4-B29B70CBEAC9}"/>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Vrije vorm 193">
                  <a:extLst>
                    <a:ext uri="{FF2B5EF4-FFF2-40B4-BE49-F238E27FC236}">
                      <a16:creationId xmlns:a16="http://schemas.microsoft.com/office/drawing/2014/main" id="{771BC960-3492-422E-8098-FDE7BE866122}"/>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4" name="Groep 23">
              <a:extLst>
                <a:ext uri="{FF2B5EF4-FFF2-40B4-BE49-F238E27FC236}">
                  <a16:creationId xmlns:a16="http://schemas.microsoft.com/office/drawing/2014/main" id="{39054F90-A992-464D-97F4-0C69BD5710E4}"/>
                </a:ext>
              </a:extLst>
            </p:cNvPr>
            <p:cNvGrpSpPr/>
            <p:nvPr/>
          </p:nvGrpSpPr>
          <p:grpSpPr>
            <a:xfrm>
              <a:off x="-2908046" y="1213279"/>
              <a:ext cx="533137" cy="509563"/>
              <a:chOff x="-2880382" y="802341"/>
              <a:chExt cx="532929" cy="509563"/>
            </a:xfrm>
          </p:grpSpPr>
          <p:sp>
            <p:nvSpPr>
              <p:cNvPr id="57" name="Rechthoek 56">
                <a:extLst>
                  <a:ext uri="{FF2B5EF4-FFF2-40B4-BE49-F238E27FC236}">
                    <a16:creationId xmlns:a16="http://schemas.microsoft.com/office/drawing/2014/main" id="{EAF4137D-B952-44E0-8635-9889F08BEC50}"/>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8" name="Picture 2">
                <a:extLst>
                  <a:ext uri="{FF2B5EF4-FFF2-40B4-BE49-F238E27FC236}">
                    <a16:creationId xmlns:a16="http://schemas.microsoft.com/office/drawing/2014/main" id="{AA0D8D12-6D7F-422B-84E7-CD8CB08ED9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a:extLst>
                  <a:ext uri="{FF2B5EF4-FFF2-40B4-BE49-F238E27FC236}">
                    <a16:creationId xmlns:a16="http://schemas.microsoft.com/office/drawing/2014/main" id="{E6DA7034-B159-4DBB-ABD3-4D317E8CFA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 name="Groep 59">
                <a:extLst>
                  <a:ext uri="{FF2B5EF4-FFF2-40B4-BE49-F238E27FC236}">
                    <a16:creationId xmlns:a16="http://schemas.microsoft.com/office/drawing/2014/main" id="{F0E8A5A6-C74A-448A-BCC1-440CD83B5195}"/>
                  </a:ext>
                </a:extLst>
              </p:cNvPr>
              <p:cNvGrpSpPr/>
              <p:nvPr/>
            </p:nvGrpSpPr>
            <p:grpSpPr>
              <a:xfrm>
                <a:off x="-2802433" y="1123442"/>
                <a:ext cx="132915" cy="104889"/>
                <a:chOff x="-2796392" y="1123442"/>
                <a:chExt cx="120832" cy="104889"/>
              </a:xfrm>
            </p:grpSpPr>
            <p:sp>
              <p:nvSpPr>
                <p:cNvPr id="74" name="Rechthoek 73">
                  <a:extLst>
                    <a:ext uri="{FF2B5EF4-FFF2-40B4-BE49-F238E27FC236}">
                      <a16:creationId xmlns:a16="http://schemas.microsoft.com/office/drawing/2014/main" id="{EB0EA77E-4A86-44F3-B126-8CCCE12AF45C}"/>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74971819-4E7E-417B-A76E-7B2ACF538C9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5044D691-D132-48D2-89A9-91ABF3DBAAB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8D4FB64C-5229-4A05-A21D-376146EA43F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a:extLst>
                    <a:ext uri="{FF2B5EF4-FFF2-40B4-BE49-F238E27FC236}">
                      <a16:creationId xmlns:a16="http://schemas.microsoft.com/office/drawing/2014/main" id="{20F3D6F5-DDA8-46C7-9828-AAC1A03EA41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1" name="Groep 60">
                <a:extLst>
                  <a:ext uri="{FF2B5EF4-FFF2-40B4-BE49-F238E27FC236}">
                    <a16:creationId xmlns:a16="http://schemas.microsoft.com/office/drawing/2014/main" id="{91B76258-EA62-4DA2-8EFB-5E9E30AA53C3}"/>
                  </a:ext>
                </a:extLst>
              </p:cNvPr>
              <p:cNvGrpSpPr/>
              <p:nvPr/>
            </p:nvGrpSpPr>
            <p:grpSpPr>
              <a:xfrm>
                <a:off x="-2575435" y="1123442"/>
                <a:ext cx="133931" cy="104889"/>
                <a:chOff x="-2556734" y="1123442"/>
                <a:chExt cx="147324" cy="104889"/>
              </a:xfrm>
            </p:grpSpPr>
            <p:grpSp>
              <p:nvGrpSpPr>
                <p:cNvPr id="62" name="Groep 61">
                  <a:extLst>
                    <a:ext uri="{FF2B5EF4-FFF2-40B4-BE49-F238E27FC236}">
                      <a16:creationId xmlns:a16="http://schemas.microsoft.com/office/drawing/2014/main" id="{EC7D4A8D-7A3E-4993-AD52-604A9186D2F8}"/>
                    </a:ext>
                  </a:extLst>
                </p:cNvPr>
                <p:cNvGrpSpPr/>
                <p:nvPr/>
              </p:nvGrpSpPr>
              <p:grpSpPr>
                <a:xfrm>
                  <a:off x="-2556734" y="1123442"/>
                  <a:ext cx="68206" cy="104889"/>
                  <a:chOff x="-2796392" y="1123442"/>
                  <a:chExt cx="120832" cy="104889"/>
                </a:xfrm>
              </p:grpSpPr>
              <p:sp>
                <p:nvSpPr>
                  <p:cNvPr id="69" name="Rechthoek 68">
                    <a:extLst>
                      <a:ext uri="{FF2B5EF4-FFF2-40B4-BE49-F238E27FC236}">
                        <a16:creationId xmlns:a16="http://schemas.microsoft.com/office/drawing/2014/main" id="{229B069A-8D5E-4423-B6ED-CD0E44F16DE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8FCFC6EA-E7C4-476C-B327-BB1A155D1BD3}"/>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8FDDAEB5-1CA0-4C3D-A2B4-47DD91D6FDE6}"/>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18578750-E9BB-4EF2-BB97-8306597B7A0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a:extLst>
                      <a:ext uri="{FF2B5EF4-FFF2-40B4-BE49-F238E27FC236}">
                        <a16:creationId xmlns:a16="http://schemas.microsoft.com/office/drawing/2014/main" id="{D7F5955B-D8A6-4A1C-9919-D9A444D8C91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3" name="Groep 62">
                  <a:extLst>
                    <a:ext uri="{FF2B5EF4-FFF2-40B4-BE49-F238E27FC236}">
                      <a16:creationId xmlns:a16="http://schemas.microsoft.com/office/drawing/2014/main" id="{A7323816-9A25-42B1-B1EB-F80843A2347E}"/>
                    </a:ext>
                  </a:extLst>
                </p:cNvPr>
                <p:cNvGrpSpPr/>
                <p:nvPr/>
              </p:nvGrpSpPr>
              <p:grpSpPr>
                <a:xfrm>
                  <a:off x="-2477616" y="1123442"/>
                  <a:ext cx="68206" cy="104889"/>
                  <a:chOff x="-2796392" y="1123442"/>
                  <a:chExt cx="120832" cy="104889"/>
                </a:xfrm>
              </p:grpSpPr>
              <p:sp>
                <p:nvSpPr>
                  <p:cNvPr id="64" name="Rechthoek 63">
                    <a:extLst>
                      <a:ext uri="{FF2B5EF4-FFF2-40B4-BE49-F238E27FC236}">
                        <a16:creationId xmlns:a16="http://schemas.microsoft.com/office/drawing/2014/main" id="{86406D50-7386-4D12-AB03-7F951D0275F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B2D59A06-92B0-4848-B47C-5591FA3D6C23}"/>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D5C9E8D0-E3D0-4616-BEA6-E62E43DFAEE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69B1CF8F-41A1-4275-A883-16CB4E5F5AC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8" name="Rechthoek 67">
                    <a:extLst>
                      <a:ext uri="{FF2B5EF4-FFF2-40B4-BE49-F238E27FC236}">
                        <a16:creationId xmlns:a16="http://schemas.microsoft.com/office/drawing/2014/main" id="{4CE7ECC0-F194-4C59-890B-B15B9778B2E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5" name="Groep 24">
              <a:extLst>
                <a:ext uri="{FF2B5EF4-FFF2-40B4-BE49-F238E27FC236}">
                  <a16:creationId xmlns:a16="http://schemas.microsoft.com/office/drawing/2014/main" id="{597FD2DF-8312-49E8-AF13-C5BB077717CA}"/>
                </a:ext>
              </a:extLst>
            </p:cNvPr>
            <p:cNvGrpSpPr/>
            <p:nvPr userDrawn="1"/>
          </p:nvGrpSpPr>
          <p:grpSpPr>
            <a:xfrm>
              <a:off x="-1905899" y="1286608"/>
              <a:ext cx="413866" cy="427699"/>
              <a:chOff x="-1845083" y="758027"/>
              <a:chExt cx="633799" cy="622540"/>
            </a:xfrm>
          </p:grpSpPr>
          <p:sp>
            <p:nvSpPr>
              <p:cNvPr id="44" name="Afgeronde rechthoek 146">
                <a:extLst>
                  <a:ext uri="{FF2B5EF4-FFF2-40B4-BE49-F238E27FC236}">
                    <a16:creationId xmlns:a16="http://schemas.microsoft.com/office/drawing/2014/main" id="{5C1DF3AD-41E7-4D6E-B141-7F160F0EEACA}"/>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5" name="Groep 44">
                <a:extLst>
                  <a:ext uri="{FF2B5EF4-FFF2-40B4-BE49-F238E27FC236}">
                    <a16:creationId xmlns:a16="http://schemas.microsoft.com/office/drawing/2014/main" id="{4E94787F-6188-4C2B-B977-C7467FEF267E}"/>
                  </a:ext>
                </a:extLst>
              </p:cNvPr>
              <p:cNvGrpSpPr/>
              <p:nvPr userDrawn="1"/>
            </p:nvGrpSpPr>
            <p:grpSpPr>
              <a:xfrm>
                <a:off x="-1737766" y="864082"/>
                <a:ext cx="419166" cy="410430"/>
                <a:chOff x="3708400" y="309013"/>
                <a:chExt cx="1901295" cy="1861668"/>
              </a:xfrm>
              <a:solidFill>
                <a:srgbClr val="000000"/>
              </a:solidFill>
            </p:grpSpPr>
            <p:sp>
              <p:nvSpPr>
                <p:cNvPr id="46" name="Rechthoek 45">
                  <a:extLst>
                    <a:ext uri="{FF2B5EF4-FFF2-40B4-BE49-F238E27FC236}">
                      <a16:creationId xmlns:a16="http://schemas.microsoft.com/office/drawing/2014/main" id="{09419BEF-24E7-4E6C-AF64-83EFF43D317A}"/>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BBC710A6-5068-4856-89D7-66ADB22E11F4}"/>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73194E20-E009-4B2B-B3DB-276E6485AB07}"/>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80481528-A688-4CE4-A324-1CA56AEF6C16}"/>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707D09EA-F1B5-4CB8-832F-04A92BB2C0A4}"/>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53980AE4-2838-4DD2-B61D-8BE7AFAC4339}"/>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39839E93-A295-40B4-940C-C80587387C88}"/>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9A7EEBD2-6BA5-4182-9871-313288975CA4}"/>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a:extLst>
                    <a:ext uri="{FF2B5EF4-FFF2-40B4-BE49-F238E27FC236}">
                      <a16:creationId xmlns:a16="http://schemas.microsoft.com/office/drawing/2014/main" id="{5CB362E8-2951-4658-8237-BFD515BF4C80}"/>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a:extLst>
                    <a:ext uri="{FF2B5EF4-FFF2-40B4-BE49-F238E27FC236}">
                      <a16:creationId xmlns:a16="http://schemas.microsoft.com/office/drawing/2014/main" id="{BD5E00B2-0DAC-4854-8483-94F3ECF1C2DF}"/>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Vrije vorm 158">
                  <a:extLst>
                    <a:ext uri="{FF2B5EF4-FFF2-40B4-BE49-F238E27FC236}">
                      <a16:creationId xmlns:a16="http://schemas.microsoft.com/office/drawing/2014/main" id="{8E21C9BC-848A-4CBD-8FB6-5CD1F1C10E67}"/>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6" name="Rechte verbindingslijn 25">
              <a:extLst>
                <a:ext uri="{FF2B5EF4-FFF2-40B4-BE49-F238E27FC236}">
                  <a16:creationId xmlns:a16="http://schemas.microsoft.com/office/drawing/2014/main" id="{A55EABE4-D3CA-4F88-9730-0891EBE0DBA6}"/>
                </a:ext>
              </a:extLst>
            </p:cNvPr>
            <p:cNvCxnSpPr>
              <a:stCxn id="59" idx="2"/>
              <a:endCxn id="44"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7" name="Rechte verbindingslijn 26">
              <a:extLst>
                <a:ext uri="{FF2B5EF4-FFF2-40B4-BE49-F238E27FC236}">
                  <a16:creationId xmlns:a16="http://schemas.microsoft.com/office/drawing/2014/main" id="{82C870E8-2220-48F2-B401-0A06C6F42F4E}"/>
                </a:ext>
              </a:extLst>
            </p:cNvPr>
            <p:cNvCxnSpPr>
              <a:endCxn id="79"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8" name="Textfield placeholder">
              <a:extLst>
                <a:ext uri="{FF2B5EF4-FFF2-40B4-BE49-F238E27FC236}">
                  <a16:creationId xmlns:a16="http://schemas.microsoft.com/office/drawing/2014/main" id="{46936A66-0897-417E-8CDE-8D73C318337F}"/>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9" name="Textfield placeholder">
              <a:extLst>
                <a:ext uri="{FF2B5EF4-FFF2-40B4-BE49-F238E27FC236}">
                  <a16:creationId xmlns:a16="http://schemas.microsoft.com/office/drawing/2014/main" id="{36F76C6F-3523-4155-8632-EB7BA7FC258F}"/>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30" name="Ovaal 29">
              <a:extLst>
                <a:ext uri="{FF2B5EF4-FFF2-40B4-BE49-F238E27FC236}">
                  <a16:creationId xmlns:a16="http://schemas.microsoft.com/office/drawing/2014/main" id="{5D07D60C-D8A5-4C17-BB2F-4307A826DD67}"/>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31" name="Groep 30">
              <a:extLst>
                <a:ext uri="{FF2B5EF4-FFF2-40B4-BE49-F238E27FC236}">
                  <a16:creationId xmlns:a16="http://schemas.microsoft.com/office/drawing/2014/main" id="{3A639A24-B0F6-49E7-8C12-A43B9FC75E83}"/>
                </a:ext>
              </a:extLst>
            </p:cNvPr>
            <p:cNvGrpSpPr/>
            <p:nvPr/>
          </p:nvGrpSpPr>
          <p:grpSpPr>
            <a:xfrm>
              <a:off x="-2908046" y="821494"/>
              <a:ext cx="528902" cy="344202"/>
              <a:chOff x="-2880382" y="410556"/>
              <a:chExt cx="528695" cy="344202"/>
            </a:xfrm>
          </p:grpSpPr>
          <p:sp>
            <p:nvSpPr>
              <p:cNvPr id="42" name="Afgeronde rechthoek 144">
                <a:extLst>
                  <a:ext uri="{FF2B5EF4-FFF2-40B4-BE49-F238E27FC236}">
                    <a16:creationId xmlns:a16="http://schemas.microsoft.com/office/drawing/2014/main" id="{B7D30D9D-A428-49E2-A413-A18499E22FF5}"/>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3" name="Vrije vorm 145">
                <a:extLst>
                  <a:ext uri="{FF2B5EF4-FFF2-40B4-BE49-F238E27FC236}">
                    <a16:creationId xmlns:a16="http://schemas.microsoft.com/office/drawing/2014/main" id="{BD5F335F-DFBF-4495-9C6A-E5585061E440}"/>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2" name="Tekstvak 33">
              <a:extLst>
                <a:ext uri="{FF2B5EF4-FFF2-40B4-BE49-F238E27FC236}">
                  <a16:creationId xmlns:a16="http://schemas.microsoft.com/office/drawing/2014/main" id="{B93B5D07-A412-4FA5-B7C4-2900417891D0}"/>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3" name="Textfield placeholder">
              <a:extLst>
                <a:ext uri="{FF2B5EF4-FFF2-40B4-BE49-F238E27FC236}">
                  <a16:creationId xmlns:a16="http://schemas.microsoft.com/office/drawing/2014/main" id="{2431522D-E07C-457E-B857-BFF2BB19DF27}"/>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4" name="Textfield placeholder">
              <a:extLst>
                <a:ext uri="{FF2B5EF4-FFF2-40B4-BE49-F238E27FC236}">
                  <a16:creationId xmlns:a16="http://schemas.microsoft.com/office/drawing/2014/main" id="{3C47DA02-EB29-4FA7-BCE4-1DBB51D60A18}"/>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5" name="Ovaal 34">
              <a:extLst>
                <a:ext uri="{FF2B5EF4-FFF2-40B4-BE49-F238E27FC236}">
                  <a16:creationId xmlns:a16="http://schemas.microsoft.com/office/drawing/2014/main" id="{9F982DA4-43D6-46D6-AFA2-A96EA029A563}"/>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6" name="Ovaal 35">
              <a:extLst>
                <a:ext uri="{FF2B5EF4-FFF2-40B4-BE49-F238E27FC236}">
                  <a16:creationId xmlns:a16="http://schemas.microsoft.com/office/drawing/2014/main" id="{6280894E-B8F2-4E26-B7DC-C64471C8EA35}"/>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7" name="Ovaal 36">
              <a:extLst>
                <a:ext uri="{FF2B5EF4-FFF2-40B4-BE49-F238E27FC236}">
                  <a16:creationId xmlns:a16="http://schemas.microsoft.com/office/drawing/2014/main" id="{F96DE0E4-44E5-436F-BB81-2CF665E09C58}"/>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8" name="Textfield placeholder">
              <a:extLst>
                <a:ext uri="{FF2B5EF4-FFF2-40B4-BE49-F238E27FC236}">
                  <a16:creationId xmlns:a16="http://schemas.microsoft.com/office/drawing/2014/main" id="{B1F45F14-835A-476B-A510-E4E02301CF5F}"/>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9" name="Textfield placeholder">
              <a:extLst>
                <a:ext uri="{FF2B5EF4-FFF2-40B4-BE49-F238E27FC236}">
                  <a16:creationId xmlns:a16="http://schemas.microsoft.com/office/drawing/2014/main" id="{ADF1C4AE-54BA-4AB1-9808-B6981A405B58}"/>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40" name="Ovaal 39">
              <a:extLst>
                <a:ext uri="{FF2B5EF4-FFF2-40B4-BE49-F238E27FC236}">
                  <a16:creationId xmlns:a16="http://schemas.microsoft.com/office/drawing/2014/main" id="{5EE4B2F6-3B34-414D-9897-731E4EF0D25E}"/>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41" name="Textfield placeholder">
              <a:extLst>
                <a:ext uri="{FF2B5EF4-FFF2-40B4-BE49-F238E27FC236}">
                  <a16:creationId xmlns:a16="http://schemas.microsoft.com/office/drawing/2014/main" id="{65367978-2DC5-4BB4-A160-E0F92D48E4EE}"/>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4" name="Tijdelijke aanduiding voor voettekst 3">
            <a:extLst>
              <a:ext uri="{FF2B5EF4-FFF2-40B4-BE49-F238E27FC236}">
                <a16:creationId xmlns:a16="http://schemas.microsoft.com/office/drawing/2014/main" id="{418E8722-C5B9-46D8-A81C-1A6AC5B36D97}"/>
              </a:ext>
            </a:extLst>
          </p:cNvPr>
          <p:cNvSpPr>
            <a:spLocks noGrp="1"/>
          </p:cNvSpPr>
          <p:nvPr>
            <p:ph type="ftr" sz="quarter" idx="3"/>
          </p:nvPr>
        </p:nvSpPr>
        <p:spPr>
          <a:xfrm>
            <a:off x="4038600"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tx2">
                    <a:lumMod val="75000"/>
                  </a:schemeClr>
                </a:solidFill>
              </a:defRPr>
            </a:lvl1pPr>
          </a:lstStyle>
          <a:p>
            <a:endParaRPr lang="nl-NL"/>
          </a:p>
        </p:txBody>
      </p:sp>
    </p:spTree>
    <p:extLst>
      <p:ext uri="{BB962C8B-B14F-4D97-AF65-F5344CB8AC3E}">
        <p14:creationId xmlns:p14="http://schemas.microsoft.com/office/powerpoint/2010/main" val="1476026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8" name="Afbeelding 7" descr="Afbeelding met Graphics, logo, grafische vormgeving, schermopname&#10;&#10;Automatisch gegenereerde beschrijving">
            <a:extLst>
              <a:ext uri="{FF2B5EF4-FFF2-40B4-BE49-F238E27FC236}">
                <a16:creationId xmlns:a16="http://schemas.microsoft.com/office/drawing/2014/main" id="{A92912C9-7B4A-38A2-9BAE-823E8CDC49A1}"/>
              </a:ext>
            </a:extLst>
          </p:cNvPr>
          <p:cNvPicPr>
            <a:picLocks noChangeAspect="1"/>
          </p:cNvPicPr>
          <p:nvPr userDrawn="1"/>
        </p:nvPicPr>
        <p:blipFill>
          <a:blip r:embed="rId2"/>
          <a:stretch>
            <a:fillRect/>
          </a:stretch>
        </p:blipFill>
        <p:spPr>
          <a:xfrm>
            <a:off x="4761" y="0"/>
            <a:ext cx="12187239" cy="6860682"/>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Plek voor titel</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2249998" y="1249363"/>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Plek voor ondertitel</a:t>
            </a:r>
          </a:p>
        </p:txBody>
      </p:sp>
    </p:spTree>
    <p:extLst>
      <p:ext uri="{BB962C8B-B14F-4D97-AF65-F5344CB8AC3E}">
        <p14:creationId xmlns:p14="http://schemas.microsoft.com/office/powerpoint/2010/main" val="610344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0044F43-F3C4-2468-7A88-36C8E6EFF4D1}"/>
              </a:ext>
            </a:extLst>
          </p:cNvPr>
          <p:cNvPicPr>
            <a:picLocks noChangeAspect="1"/>
          </p:cNvPicPr>
          <p:nvPr userDrawn="1"/>
        </p:nvPicPr>
        <p:blipFill>
          <a:blip r:embed="rId2"/>
          <a:stretch>
            <a:fillRect/>
          </a:stretch>
        </p:blipFill>
        <p:spPr>
          <a:xfrm>
            <a:off x="902043" y="1177047"/>
            <a:ext cx="11289957" cy="6863361"/>
          </a:xfrm>
          <a:prstGeom prst="rect">
            <a:avLst/>
          </a:prstGeom>
        </p:spPr>
      </p:pic>
      <p:pic>
        <p:nvPicPr>
          <p:cNvPr id="3" name="Afbeelding 2">
            <a:extLst>
              <a:ext uri="{FF2B5EF4-FFF2-40B4-BE49-F238E27FC236}">
                <a16:creationId xmlns:a16="http://schemas.microsoft.com/office/drawing/2014/main" id="{37D9DF23-E501-1704-D63F-A1DC3AF5ABEB}"/>
              </a:ext>
            </a:extLst>
          </p:cNvPr>
          <p:cNvPicPr>
            <a:picLocks noChangeAspect="1"/>
          </p:cNvPicPr>
          <p:nvPr userDrawn="1"/>
        </p:nvPicPr>
        <p:blipFill>
          <a:blip r:embed="rId3"/>
          <a:stretch>
            <a:fillRect/>
          </a:stretch>
        </p:blipFill>
        <p:spPr>
          <a:xfrm>
            <a:off x="0" y="0"/>
            <a:ext cx="12192000" cy="6863361"/>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Plek voor titel</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2249998" y="1249363"/>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Plek voor ondertitel</a:t>
            </a:r>
          </a:p>
        </p:txBody>
      </p:sp>
    </p:spTree>
    <p:extLst>
      <p:ext uri="{BB962C8B-B14F-4D97-AF65-F5344CB8AC3E}">
        <p14:creationId xmlns:p14="http://schemas.microsoft.com/office/powerpoint/2010/main" val="1630545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0044F43-F3C4-2468-7A88-36C8E6EFF4D1}"/>
              </a:ext>
            </a:extLst>
          </p:cNvPr>
          <p:cNvPicPr>
            <a:picLocks noChangeAspect="1"/>
          </p:cNvPicPr>
          <p:nvPr userDrawn="1"/>
        </p:nvPicPr>
        <p:blipFill>
          <a:blip r:embed="rId2"/>
          <a:stretch>
            <a:fillRect/>
          </a:stretch>
        </p:blipFill>
        <p:spPr>
          <a:xfrm>
            <a:off x="902043" y="1177047"/>
            <a:ext cx="11289957" cy="6863361"/>
          </a:xfrm>
          <a:prstGeom prst="rect">
            <a:avLst/>
          </a:prstGeom>
        </p:spPr>
      </p:pic>
      <p:pic>
        <p:nvPicPr>
          <p:cNvPr id="5" name="Afbeelding 4">
            <a:extLst>
              <a:ext uri="{FF2B5EF4-FFF2-40B4-BE49-F238E27FC236}">
                <a16:creationId xmlns:a16="http://schemas.microsoft.com/office/drawing/2014/main" id="{AC2A1444-A68C-9A28-108B-DC88042310C5}"/>
              </a:ext>
            </a:extLst>
          </p:cNvPr>
          <p:cNvPicPr>
            <a:picLocks noChangeAspect="1"/>
          </p:cNvPicPr>
          <p:nvPr userDrawn="1"/>
        </p:nvPicPr>
        <p:blipFill>
          <a:blip r:embed="rId3"/>
          <a:stretch>
            <a:fillRect/>
          </a:stretch>
        </p:blipFill>
        <p:spPr>
          <a:xfrm>
            <a:off x="0" y="0"/>
            <a:ext cx="12192000" cy="6863361"/>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Plek voor titel</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2249998" y="1249363"/>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Plek voor ondertitel</a:t>
            </a:r>
          </a:p>
        </p:txBody>
      </p:sp>
    </p:spTree>
    <p:extLst>
      <p:ext uri="{BB962C8B-B14F-4D97-AF65-F5344CB8AC3E}">
        <p14:creationId xmlns:p14="http://schemas.microsoft.com/office/powerpoint/2010/main" val="2768392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3" name="Afbeelding 2" descr="Afbeelding met Graphics, logo, grafische vormgeving, clipart&#10;&#10;Automatisch gegenereerde beschrijving">
            <a:extLst>
              <a:ext uri="{FF2B5EF4-FFF2-40B4-BE49-F238E27FC236}">
                <a16:creationId xmlns:a16="http://schemas.microsoft.com/office/drawing/2014/main" id="{47B4E0FC-2BF6-FE89-DDE5-EE8755F1D4D2}"/>
              </a:ext>
            </a:extLst>
          </p:cNvPr>
          <p:cNvPicPr>
            <a:picLocks noChangeAspect="1"/>
          </p:cNvPicPr>
          <p:nvPr userDrawn="1"/>
        </p:nvPicPr>
        <p:blipFill>
          <a:blip r:embed="rId2"/>
          <a:stretch>
            <a:fillRect/>
          </a:stretch>
        </p:blipFill>
        <p:spPr>
          <a:xfrm>
            <a:off x="4762" y="0"/>
            <a:ext cx="12187238" cy="6860681"/>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Plek voor titel</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2249998" y="1249363"/>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Plek voor ondertitel</a:t>
            </a:r>
          </a:p>
        </p:txBody>
      </p:sp>
    </p:spTree>
    <p:extLst>
      <p:ext uri="{BB962C8B-B14F-4D97-AF65-F5344CB8AC3E}">
        <p14:creationId xmlns:p14="http://schemas.microsoft.com/office/powerpoint/2010/main" val="1244604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el en object">
    <p:spTree>
      <p:nvGrpSpPr>
        <p:cNvPr id="1" name=""/>
        <p:cNvGrpSpPr/>
        <p:nvPr/>
      </p:nvGrpSpPr>
      <p:grpSpPr>
        <a:xfrm>
          <a:off x="0" y="0"/>
          <a:ext cx="0" cy="0"/>
          <a:chOff x="0" y="0"/>
          <a:chExt cx="0" cy="0"/>
        </a:xfrm>
      </p:grpSpPr>
      <p:pic>
        <p:nvPicPr>
          <p:cNvPr id="8" name="Afbeelding 7" descr="Afbeelding met schermopname, Graphics, grafische vormgeving, tekst&#10;&#10;Automatisch gegenereerde beschrijving">
            <a:extLst>
              <a:ext uri="{FF2B5EF4-FFF2-40B4-BE49-F238E27FC236}">
                <a16:creationId xmlns:a16="http://schemas.microsoft.com/office/drawing/2014/main" id="{38D4DF8C-D775-0A9C-9888-C18907557449}"/>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3" name="Tijdelijke aanduiding voor inhoud 2">
            <a:extLst>
              <a:ext uri="{FF2B5EF4-FFF2-40B4-BE49-F238E27FC236}">
                <a16:creationId xmlns:a16="http://schemas.microsoft.com/office/drawing/2014/main" id="{101B814F-6682-BE08-2DA9-DB2EF8A5E09A}"/>
              </a:ext>
            </a:extLst>
          </p:cNvPr>
          <p:cNvSpPr>
            <a:spLocks noGrp="1"/>
          </p:cNvSpPr>
          <p:nvPr>
            <p:ph sz="quarter" idx="10" hasCustomPrompt="1"/>
          </p:nvPr>
        </p:nvSpPr>
        <p:spPr>
          <a:xfrm>
            <a:off x="838200" y="1666875"/>
            <a:ext cx="10515600" cy="3416300"/>
          </a:xfrm>
        </p:spPr>
        <p:txBody>
          <a:bodyPr/>
          <a:lstStyle>
            <a:lvl1pPr>
              <a:defRPr>
                <a:solidFill>
                  <a:schemeClr val="tx1"/>
                </a:solidFill>
              </a:defRPr>
            </a:lvl1pPr>
          </a:lstStyle>
          <a:p>
            <a:pPr lvl="0"/>
            <a:r>
              <a:rPr lang="nl-NL"/>
              <a:t>Titel</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6298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20C92-CF3D-68BB-2044-2A270E1E5F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D857821-3C30-422C-BFA4-9A3B9115D9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281FC85-1C03-E381-EC2A-5FB3EA0E9C00}"/>
              </a:ext>
            </a:extLst>
          </p:cNvPr>
          <p:cNvSpPr>
            <a:spLocks noGrp="1"/>
          </p:cNvSpPr>
          <p:nvPr>
            <p:ph type="dt" sz="half" idx="10"/>
          </p:nvPr>
        </p:nvSpPr>
        <p:spPr/>
        <p:txBody>
          <a:bodyPr/>
          <a:lstStyle/>
          <a:p>
            <a:fld id="{73DB6BFB-6BC7-4688-A4BD-65616950749A}"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416CD6A9-EF5B-93A3-5901-80C1838A06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8461F7-F817-973E-F863-B9D99E315661}"/>
              </a:ext>
            </a:extLst>
          </p:cNvPr>
          <p:cNvSpPr>
            <a:spLocks noGrp="1"/>
          </p:cNvSpPr>
          <p:nvPr>
            <p:ph type="sldNum" sz="quarter" idx="12"/>
          </p:nvPr>
        </p:nvSpPr>
        <p:spPr/>
        <p:txBody>
          <a:bodyPr/>
          <a:lstStyle/>
          <a:p>
            <a:fld id="{B6B23002-899B-4C8D-9E9C-A5A7405DE6C9}" type="slidenum">
              <a:rPr lang="nl-NL" smtClean="0"/>
              <a:t>‹#›</a:t>
            </a:fld>
            <a:endParaRPr lang="nl-NL"/>
          </a:p>
        </p:txBody>
      </p:sp>
    </p:spTree>
    <p:extLst>
      <p:ext uri="{BB962C8B-B14F-4D97-AF65-F5344CB8AC3E}">
        <p14:creationId xmlns:p14="http://schemas.microsoft.com/office/powerpoint/2010/main" val="1335230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el en object">
    <p:spTree>
      <p:nvGrpSpPr>
        <p:cNvPr id="1" name=""/>
        <p:cNvGrpSpPr/>
        <p:nvPr/>
      </p:nvGrpSpPr>
      <p:grpSpPr>
        <a:xfrm>
          <a:off x="0" y="0"/>
          <a:ext cx="0" cy="0"/>
          <a:chOff x="0" y="0"/>
          <a:chExt cx="0" cy="0"/>
        </a:xfrm>
      </p:grpSpPr>
      <p:pic>
        <p:nvPicPr>
          <p:cNvPr id="3" name="Afbeelding 2" descr="Afbeelding met schermopname, Graphics, grafische vormgeving, logo&#10;&#10;Automatisch gegenereerde beschrijving">
            <a:extLst>
              <a:ext uri="{FF2B5EF4-FFF2-40B4-BE49-F238E27FC236}">
                <a16:creationId xmlns:a16="http://schemas.microsoft.com/office/drawing/2014/main" id="{548B7EBF-0525-E89D-D699-5B2EA76B7CBE}"/>
              </a:ext>
            </a:extLst>
          </p:cNvPr>
          <p:cNvPicPr>
            <a:picLocks noChangeAspect="1"/>
          </p:cNvPicPr>
          <p:nvPr userDrawn="1"/>
        </p:nvPicPr>
        <p:blipFill>
          <a:blip r:embed="rId2"/>
          <a:stretch>
            <a:fillRect/>
          </a:stretch>
        </p:blipFill>
        <p:spPr>
          <a:xfrm>
            <a:off x="4762" y="0"/>
            <a:ext cx="12187238" cy="6860681"/>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Tijdelijke aanduiding voor inhoud 2">
            <a:extLst>
              <a:ext uri="{FF2B5EF4-FFF2-40B4-BE49-F238E27FC236}">
                <a16:creationId xmlns:a16="http://schemas.microsoft.com/office/drawing/2014/main" id="{4E7725D1-5450-BA3F-BE01-5F0F5BF63ADF}"/>
              </a:ext>
            </a:extLst>
          </p:cNvPr>
          <p:cNvSpPr>
            <a:spLocks noGrp="1"/>
          </p:cNvSpPr>
          <p:nvPr>
            <p:ph sz="quarter" idx="10" hasCustomPrompt="1"/>
          </p:nvPr>
        </p:nvSpPr>
        <p:spPr>
          <a:xfrm>
            <a:off x="838200" y="1666875"/>
            <a:ext cx="10515600" cy="3416300"/>
          </a:xfrm>
        </p:spPr>
        <p:txBody>
          <a:bodyPr/>
          <a:lstStyle>
            <a:lvl1pPr>
              <a:defRPr>
                <a:solidFill>
                  <a:schemeClr val="tx1"/>
                </a:solidFill>
              </a:defRPr>
            </a:lvl1pPr>
          </a:lstStyle>
          <a:p>
            <a:pPr lvl="0"/>
            <a:r>
              <a:rPr lang="nl-NL"/>
              <a:t>Titel</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15000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Titel en object">
    <p:spTree>
      <p:nvGrpSpPr>
        <p:cNvPr id="1" name=""/>
        <p:cNvGrpSpPr/>
        <p:nvPr/>
      </p:nvGrpSpPr>
      <p:grpSpPr>
        <a:xfrm>
          <a:off x="0" y="0"/>
          <a:ext cx="0" cy="0"/>
          <a:chOff x="0" y="0"/>
          <a:chExt cx="0" cy="0"/>
        </a:xfrm>
      </p:grpSpPr>
      <p:pic>
        <p:nvPicPr>
          <p:cNvPr id="8" name="Afbeelding 7" descr="Afbeelding met schermopname, Graphics, grafische vormgeving, tekst&#10;&#10;Automatisch gegenereerde beschrijving">
            <a:extLst>
              <a:ext uri="{FF2B5EF4-FFF2-40B4-BE49-F238E27FC236}">
                <a16:creationId xmlns:a16="http://schemas.microsoft.com/office/drawing/2014/main" id="{38D4DF8C-D775-0A9C-9888-C18907557449}"/>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3" name="Tijdelijke aanduiding voor inhoud 2">
            <a:extLst>
              <a:ext uri="{FF2B5EF4-FFF2-40B4-BE49-F238E27FC236}">
                <a16:creationId xmlns:a16="http://schemas.microsoft.com/office/drawing/2014/main" id="{101B814F-6682-BE08-2DA9-DB2EF8A5E09A}"/>
              </a:ext>
            </a:extLst>
          </p:cNvPr>
          <p:cNvSpPr>
            <a:spLocks noGrp="1"/>
          </p:cNvSpPr>
          <p:nvPr>
            <p:ph sz="quarter" idx="10" hasCustomPrompt="1"/>
          </p:nvPr>
        </p:nvSpPr>
        <p:spPr>
          <a:xfrm>
            <a:off x="838200" y="1666875"/>
            <a:ext cx="10515600" cy="3416300"/>
          </a:xfrm>
        </p:spPr>
        <p:txBody>
          <a:bodyPr/>
          <a:lstStyle>
            <a:lvl1pPr>
              <a:defRPr>
                <a:solidFill>
                  <a:schemeClr val="tx1"/>
                </a:solidFill>
              </a:defRPr>
            </a:lvl1pPr>
          </a:lstStyle>
          <a:p>
            <a:pPr lvl="0"/>
            <a:r>
              <a:rPr lang="nl-NL"/>
              <a:t>Titel</a:t>
            </a:r>
          </a:p>
          <a:p>
            <a:pPr lvl="1"/>
            <a:r>
              <a:rPr lang="nl-NL"/>
              <a:t>Tweede niveau</a:t>
            </a:r>
          </a:p>
          <a:p>
            <a:pPr lvl="2"/>
            <a:r>
              <a:rPr lang="nl-NL"/>
              <a:t>Derde niveau</a:t>
            </a:r>
          </a:p>
          <a:p>
            <a:pPr lvl="3"/>
            <a:r>
              <a:rPr lang="nl-NL"/>
              <a:t>Vierde niveau</a:t>
            </a:r>
          </a:p>
          <a:p>
            <a:pPr lvl="4"/>
            <a:r>
              <a:rPr lang="nl-NL"/>
              <a:t>Vijfde niveau</a:t>
            </a:r>
          </a:p>
        </p:txBody>
      </p:sp>
      <p:sp>
        <p:nvSpPr>
          <p:cNvPr id="2" name="Rechthoek 1">
            <a:extLst>
              <a:ext uri="{FF2B5EF4-FFF2-40B4-BE49-F238E27FC236}">
                <a16:creationId xmlns:a16="http://schemas.microsoft.com/office/drawing/2014/main" id="{B4498DAE-012F-2D49-D0DB-D78F38399F92}"/>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27112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Titel en object">
    <p:spTree>
      <p:nvGrpSpPr>
        <p:cNvPr id="1" name=""/>
        <p:cNvGrpSpPr/>
        <p:nvPr/>
      </p:nvGrpSpPr>
      <p:grpSpPr>
        <a:xfrm>
          <a:off x="0" y="0"/>
          <a:ext cx="0" cy="0"/>
          <a:chOff x="0" y="0"/>
          <a:chExt cx="0" cy="0"/>
        </a:xfrm>
      </p:grpSpPr>
      <p:pic>
        <p:nvPicPr>
          <p:cNvPr id="3" name="Afbeelding 2" descr="Afbeelding met schermopname, Graphics, grafische vormgeving, logo&#10;&#10;Automatisch gegenereerde beschrijving">
            <a:extLst>
              <a:ext uri="{FF2B5EF4-FFF2-40B4-BE49-F238E27FC236}">
                <a16:creationId xmlns:a16="http://schemas.microsoft.com/office/drawing/2014/main" id="{548B7EBF-0525-E89D-D699-5B2EA76B7CBE}"/>
              </a:ext>
            </a:extLst>
          </p:cNvPr>
          <p:cNvPicPr>
            <a:picLocks noChangeAspect="1"/>
          </p:cNvPicPr>
          <p:nvPr userDrawn="1"/>
        </p:nvPicPr>
        <p:blipFill>
          <a:blip r:embed="rId2"/>
          <a:stretch>
            <a:fillRect/>
          </a:stretch>
        </p:blipFill>
        <p:spPr>
          <a:xfrm>
            <a:off x="4762" y="0"/>
            <a:ext cx="12187238" cy="6860681"/>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Tijdelijke aanduiding voor inhoud 2">
            <a:extLst>
              <a:ext uri="{FF2B5EF4-FFF2-40B4-BE49-F238E27FC236}">
                <a16:creationId xmlns:a16="http://schemas.microsoft.com/office/drawing/2014/main" id="{4E7725D1-5450-BA3F-BE01-5F0F5BF63ADF}"/>
              </a:ext>
            </a:extLst>
          </p:cNvPr>
          <p:cNvSpPr>
            <a:spLocks noGrp="1"/>
          </p:cNvSpPr>
          <p:nvPr>
            <p:ph sz="quarter" idx="10" hasCustomPrompt="1"/>
          </p:nvPr>
        </p:nvSpPr>
        <p:spPr>
          <a:xfrm>
            <a:off x="838200" y="1666875"/>
            <a:ext cx="10515600" cy="3416300"/>
          </a:xfrm>
        </p:spPr>
        <p:txBody>
          <a:bodyPr/>
          <a:lstStyle>
            <a:lvl1pPr>
              <a:defRPr>
                <a:solidFill>
                  <a:schemeClr val="tx1"/>
                </a:solidFill>
              </a:defRPr>
            </a:lvl1pPr>
          </a:lstStyle>
          <a:p>
            <a:pPr lvl="0"/>
            <a:r>
              <a:rPr lang="nl-NL"/>
              <a:t>Titel</a:t>
            </a:r>
          </a:p>
          <a:p>
            <a:pPr lvl="1"/>
            <a:r>
              <a:rPr lang="nl-NL"/>
              <a:t>Tweede niveau</a:t>
            </a:r>
          </a:p>
          <a:p>
            <a:pPr lvl="2"/>
            <a:r>
              <a:rPr lang="nl-NL"/>
              <a:t>Derde niveau</a:t>
            </a:r>
          </a:p>
          <a:p>
            <a:pPr lvl="3"/>
            <a:r>
              <a:rPr lang="nl-NL"/>
              <a:t>Vierde niveau</a:t>
            </a:r>
          </a:p>
          <a:p>
            <a:pPr lvl="4"/>
            <a:r>
              <a:rPr lang="nl-NL"/>
              <a:t>Vijfde niveau</a:t>
            </a:r>
          </a:p>
        </p:txBody>
      </p:sp>
      <p:sp>
        <p:nvSpPr>
          <p:cNvPr id="4" name="Rechthoek 3">
            <a:extLst>
              <a:ext uri="{FF2B5EF4-FFF2-40B4-BE49-F238E27FC236}">
                <a16:creationId xmlns:a16="http://schemas.microsoft.com/office/drawing/2014/main" id="{ADF2DD61-7583-E4C3-E646-105C296C5511}"/>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4441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el en object">
    <p:spTree>
      <p:nvGrpSpPr>
        <p:cNvPr id="1" name=""/>
        <p:cNvGrpSpPr/>
        <p:nvPr/>
      </p:nvGrpSpPr>
      <p:grpSpPr>
        <a:xfrm>
          <a:off x="0" y="0"/>
          <a:ext cx="0" cy="0"/>
          <a:chOff x="0" y="0"/>
          <a:chExt cx="0" cy="0"/>
        </a:xfrm>
      </p:grpSpPr>
      <p:pic>
        <p:nvPicPr>
          <p:cNvPr id="4" name="Afbeelding 3" descr="Afbeelding met Graphics, grafische vormgeving, logo, symbool&#10;&#10;Automatisch gegenereerde beschrijving">
            <a:extLst>
              <a:ext uri="{FF2B5EF4-FFF2-40B4-BE49-F238E27FC236}">
                <a16:creationId xmlns:a16="http://schemas.microsoft.com/office/drawing/2014/main" id="{6F3F0EF8-0640-1838-27CA-CAF454B95BD3}"/>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Tijdelijke aanduiding voor inhoud 2">
            <a:extLst>
              <a:ext uri="{FF2B5EF4-FFF2-40B4-BE49-F238E27FC236}">
                <a16:creationId xmlns:a16="http://schemas.microsoft.com/office/drawing/2014/main" id="{11524A46-234E-81AB-9A2B-744B0FD12C31}"/>
              </a:ext>
            </a:extLst>
          </p:cNvPr>
          <p:cNvSpPr>
            <a:spLocks noGrp="1"/>
          </p:cNvSpPr>
          <p:nvPr>
            <p:ph sz="quarter" idx="10" hasCustomPrompt="1"/>
          </p:nvPr>
        </p:nvSpPr>
        <p:spPr>
          <a:xfrm>
            <a:off x="838200" y="1666875"/>
            <a:ext cx="10515600" cy="3416300"/>
          </a:xfrm>
        </p:spPr>
        <p:txBody>
          <a:bodyPr/>
          <a:lstStyle>
            <a:lvl1pPr>
              <a:defRPr>
                <a:solidFill>
                  <a:schemeClr val="tx1"/>
                </a:solidFill>
              </a:defRPr>
            </a:lvl1pPr>
          </a:lstStyle>
          <a:p>
            <a:pPr lvl="0"/>
            <a:r>
              <a:rPr lang="nl-NL"/>
              <a:t>Titel</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31909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el en object">
    <p:spTree>
      <p:nvGrpSpPr>
        <p:cNvPr id="1" name=""/>
        <p:cNvGrpSpPr/>
        <p:nvPr/>
      </p:nvGrpSpPr>
      <p:grpSpPr>
        <a:xfrm>
          <a:off x="0" y="0"/>
          <a:ext cx="0" cy="0"/>
          <a:chOff x="0" y="0"/>
          <a:chExt cx="0" cy="0"/>
        </a:xfrm>
      </p:grpSpPr>
      <p:pic>
        <p:nvPicPr>
          <p:cNvPr id="3" name="Afbeelding 2" descr="Afbeelding met Graphics, grafische vormgeving, symbool, logo&#10;&#10;Automatisch gegenereerde beschrijving">
            <a:extLst>
              <a:ext uri="{FF2B5EF4-FFF2-40B4-BE49-F238E27FC236}">
                <a16:creationId xmlns:a16="http://schemas.microsoft.com/office/drawing/2014/main" id="{760D4B0A-F488-6AB9-02FE-A374D68C164E}"/>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Tijdelijke aanduiding voor inhoud 2">
            <a:extLst>
              <a:ext uri="{FF2B5EF4-FFF2-40B4-BE49-F238E27FC236}">
                <a16:creationId xmlns:a16="http://schemas.microsoft.com/office/drawing/2014/main" id="{CDD56F45-0DCE-84AC-7AFD-2A1C95D21ABF}"/>
              </a:ext>
            </a:extLst>
          </p:cNvPr>
          <p:cNvSpPr>
            <a:spLocks noGrp="1"/>
          </p:cNvSpPr>
          <p:nvPr>
            <p:ph sz="quarter" idx="10" hasCustomPrompt="1"/>
          </p:nvPr>
        </p:nvSpPr>
        <p:spPr>
          <a:xfrm>
            <a:off x="838200" y="1666875"/>
            <a:ext cx="10515600" cy="3416300"/>
          </a:xfrm>
        </p:spPr>
        <p:txBody>
          <a:bodyPr/>
          <a:lstStyle>
            <a:lvl1pPr>
              <a:defRPr>
                <a:solidFill>
                  <a:schemeClr val="tx1"/>
                </a:solidFill>
              </a:defRPr>
            </a:lvl1pPr>
          </a:lstStyle>
          <a:p>
            <a:pPr lvl="0"/>
            <a:r>
              <a:rPr lang="nl-NL"/>
              <a:t>Titel</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45060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8" name="Afbeelding 7" descr="Afbeelding met schermopname, Graphics, grafische vormgeving, tekst&#10;&#10;Automatisch gegenereerde beschrijving">
            <a:extLst>
              <a:ext uri="{FF2B5EF4-FFF2-40B4-BE49-F238E27FC236}">
                <a16:creationId xmlns:a16="http://schemas.microsoft.com/office/drawing/2014/main" id="{38D4DF8C-D775-0A9C-9888-C18907557449}"/>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Tree>
    <p:extLst>
      <p:ext uri="{BB962C8B-B14F-4D97-AF65-F5344CB8AC3E}">
        <p14:creationId xmlns:p14="http://schemas.microsoft.com/office/powerpoint/2010/main" val="1964515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pic>
        <p:nvPicPr>
          <p:cNvPr id="3" name="Afbeelding 2" descr="Afbeelding met schermopname, Graphics, grafische vormgeving, logo&#10;&#10;Automatisch gegenereerde beschrijving">
            <a:extLst>
              <a:ext uri="{FF2B5EF4-FFF2-40B4-BE49-F238E27FC236}">
                <a16:creationId xmlns:a16="http://schemas.microsoft.com/office/drawing/2014/main" id="{548B7EBF-0525-E89D-D699-5B2EA76B7CBE}"/>
              </a:ext>
            </a:extLst>
          </p:cNvPr>
          <p:cNvPicPr>
            <a:picLocks noChangeAspect="1"/>
          </p:cNvPicPr>
          <p:nvPr userDrawn="1"/>
        </p:nvPicPr>
        <p:blipFill>
          <a:blip r:embed="rId2"/>
          <a:stretch>
            <a:fillRect/>
          </a:stretch>
        </p:blipFill>
        <p:spPr>
          <a:xfrm>
            <a:off x="4762" y="0"/>
            <a:ext cx="12187238" cy="6860681"/>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Tree>
    <p:extLst>
      <p:ext uri="{BB962C8B-B14F-4D97-AF65-F5344CB8AC3E}">
        <p14:creationId xmlns:p14="http://schemas.microsoft.com/office/powerpoint/2010/main" val="3053595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pic>
        <p:nvPicPr>
          <p:cNvPr id="4" name="Afbeelding 3" descr="Afbeelding met Graphics, grafische vormgeving, logo, symbool&#10;&#10;Automatisch gegenereerde beschrijving">
            <a:extLst>
              <a:ext uri="{FF2B5EF4-FFF2-40B4-BE49-F238E27FC236}">
                <a16:creationId xmlns:a16="http://schemas.microsoft.com/office/drawing/2014/main" id="{6F3F0EF8-0640-1838-27CA-CAF454B95BD3}"/>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Tree>
    <p:extLst>
      <p:ext uri="{BB962C8B-B14F-4D97-AF65-F5344CB8AC3E}">
        <p14:creationId xmlns:p14="http://schemas.microsoft.com/office/powerpoint/2010/main" val="1353096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pic>
        <p:nvPicPr>
          <p:cNvPr id="3" name="Afbeelding 2" descr="Afbeelding met Graphics, grafische vormgeving, symbool, logo&#10;&#10;Automatisch gegenereerde beschrijving">
            <a:extLst>
              <a:ext uri="{FF2B5EF4-FFF2-40B4-BE49-F238E27FC236}">
                <a16:creationId xmlns:a16="http://schemas.microsoft.com/office/drawing/2014/main" id="{760D4B0A-F488-6AB9-02FE-A374D68C164E}"/>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Tree>
    <p:extLst>
      <p:ext uri="{BB962C8B-B14F-4D97-AF65-F5344CB8AC3E}">
        <p14:creationId xmlns:p14="http://schemas.microsoft.com/office/powerpoint/2010/main" val="2701822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Titel en object">
    <p:spTree>
      <p:nvGrpSpPr>
        <p:cNvPr id="1" name=""/>
        <p:cNvGrpSpPr/>
        <p:nvPr/>
      </p:nvGrpSpPr>
      <p:grpSpPr>
        <a:xfrm>
          <a:off x="0" y="0"/>
          <a:ext cx="0" cy="0"/>
          <a:chOff x="0" y="0"/>
          <a:chExt cx="0" cy="0"/>
        </a:xfrm>
      </p:grpSpPr>
      <p:pic>
        <p:nvPicPr>
          <p:cNvPr id="8" name="Afbeelding 7" descr="Afbeelding met schermopname, Graphics, grafische vormgeving, tekst&#10;&#10;Automatisch gegenereerde beschrijving">
            <a:extLst>
              <a:ext uri="{FF2B5EF4-FFF2-40B4-BE49-F238E27FC236}">
                <a16:creationId xmlns:a16="http://schemas.microsoft.com/office/drawing/2014/main" id="{38D4DF8C-D775-0A9C-9888-C18907557449}"/>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Rechthoek 1">
            <a:extLst>
              <a:ext uri="{FF2B5EF4-FFF2-40B4-BE49-F238E27FC236}">
                <a16:creationId xmlns:a16="http://schemas.microsoft.com/office/drawing/2014/main" id="{81311262-7750-CAFC-766E-9DE07ED127A8}"/>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10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00F86-43FA-E036-901E-243D3BC5BA0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A15AA8-5DD3-77CF-6552-5377DD327AB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5A92A3F-4373-D233-B4CA-E2521D2ED68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30B871-D8F9-18A6-EE58-685F01C1023D}"/>
              </a:ext>
            </a:extLst>
          </p:cNvPr>
          <p:cNvSpPr>
            <a:spLocks noGrp="1"/>
          </p:cNvSpPr>
          <p:nvPr>
            <p:ph type="dt" sz="half" idx="10"/>
          </p:nvPr>
        </p:nvSpPr>
        <p:spPr/>
        <p:txBody>
          <a:bodyPr/>
          <a:lstStyle/>
          <a:p>
            <a:fld id="{73DB6BFB-6BC7-4688-A4BD-65616950749A}" type="datetimeFigureOut">
              <a:rPr lang="nl-NL" smtClean="0"/>
              <a:t>3-9-2025</a:t>
            </a:fld>
            <a:endParaRPr lang="nl-NL"/>
          </a:p>
        </p:txBody>
      </p:sp>
      <p:sp>
        <p:nvSpPr>
          <p:cNvPr id="6" name="Tijdelijke aanduiding voor voettekst 5">
            <a:extLst>
              <a:ext uri="{FF2B5EF4-FFF2-40B4-BE49-F238E27FC236}">
                <a16:creationId xmlns:a16="http://schemas.microsoft.com/office/drawing/2014/main" id="{28A0A113-56AF-529A-996C-173BF6D2373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AA779A1-D234-3306-66F2-DE4F2D96F2F8}"/>
              </a:ext>
            </a:extLst>
          </p:cNvPr>
          <p:cNvSpPr>
            <a:spLocks noGrp="1"/>
          </p:cNvSpPr>
          <p:nvPr>
            <p:ph type="sldNum" sz="quarter" idx="12"/>
          </p:nvPr>
        </p:nvSpPr>
        <p:spPr/>
        <p:txBody>
          <a:bodyPr/>
          <a:lstStyle/>
          <a:p>
            <a:fld id="{B6B23002-899B-4C8D-9E9C-A5A7405DE6C9}" type="slidenum">
              <a:rPr lang="nl-NL" smtClean="0"/>
              <a:t>‹#›</a:t>
            </a:fld>
            <a:endParaRPr lang="nl-NL"/>
          </a:p>
        </p:txBody>
      </p:sp>
    </p:spTree>
    <p:extLst>
      <p:ext uri="{BB962C8B-B14F-4D97-AF65-F5344CB8AC3E}">
        <p14:creationId xmlns:p14="http://schemas.microsoft.com/office/powerpoint/2010/main" val="4253016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Titel en object">
    <p:spTree>
      <p:nvGrpSpPr>
        <p:cNvPr id="1" name=""/>
        <p:cNvGrpSpPr/>
        <p:nvPr/>
      </p:nvGrpSpPr>
      <p:grpSpPr>
        <a:xfrm>
          <a:off x="0" y="0"/>
          <a:ext cx="0" cy="0"/>
          <a:chOff x="0" y="0"/>
          <a:chExt cx="0" cy="0"/>
        </a:xfrm>
      </p:grpSpPr>
      <p:pic>
        <p:nvPicPr>
          <p:cNvPr id="3" name="Afbeelding 2" descr="Afbeelding met schermopname, Graphics, grafische vormgeving, logo&#10;&#10;Automatisch gegenereerde beschrijving">
            <a:extLst>
              <a:ext uri="{FF2B5EF4-FFF2-40B4-BE49-F238E27FC236}">
                <a16:creationId xmlns:a16="http://schemas.microsoft.com/office/drawing/2014/main" id="{548B7EBF-0525-E89D-D699-5B2EA76B7CBE}"/>
              </a:ext>
            </a:extLst>
          </p:cNvPr>
          <p:cNvPicPr>
            <a:picLocks noChangeAspect="1"/>
          </p:cNvPicPr>
          <p:nvPr userDrawn="1"/>
        </p:nvPicPr>
        <p:blipFill>
          <a:blip r:embed="rId2"/>
          <a:stretch>
            <a:fillRect/>
          </a:stretch>
        </p:blipFill>
        <p:spPr>
          <a:xfrm>
            <a:off x="4762" y="0"/>
            <a:ext cx="12187238" cy="6860681"/>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Rechthoek 1">
            <a:extLst>
              <a:ext uri="{FF2B5EF4-FFF2-40B4-BE49-F238E27FC236}">
                <a16:creationId xmlns:a16="http://schemas.microsoft.com/office/drawing/2014/main" id="{E59C42AB-6E3E-7185-BAC2-13E467676A1E}"/>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91989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Titel en object">
    <p:spTree>
      <p:nvGrpSpPr>
        <p:cNvPr id="1" name=""/>
        <p:cNvGrpSpPr/>
        <p:nvPr/>
      </p:nvGrpSpPr>
      <p:grpSpPr>
        <a:xfrm>
          <a:off x="0" y="0"/>
          <a:ext cx="0" cy="0"/>
          <a:chOff x="0" y="0"/>
          <a:chExt cx="0" cy="0"/>
        </a:xfrm>
      </p:grpSpPr>
      <p:pic>
        <p:nvPicPr>
          <p:cNvPr id="4" name="Afbeelding 3" descr="Afbeelding met Graphics, grafische vormgeving, logo, symbool&#10;&#10;Automatisch gegenereerde beschrijving">
            <a:extLst>
              <a:ext uri="{FF2B5EF4-FFF2-40B4-BE49-F238E27FC236}">
                <a16:creationId xmlns:a16="http://schemas.microsoft.com/office/drawing/2014/main" id="{6F3F0EF8-0640-1838-27CA-CAF454B95BD3}"/>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Rechthoek 1">
            <a:extLst>
              <a:ext uri="{FF2B5EF4-FFF2-40B4-BE49-F238E27FC236}">
                <a16:creationId xmlns:a16="http://schemas.microsoft.com/office/drawing/2014/main" id="{5D6B2B60-3D1A-3635-EFB9-EC57C20BBB48}"/>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50147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el en object">
    <p:spTree>
      <p:nvGrpSpPr>
        <p:cNvPr id="1" name=""/>
        <p:cNvGrpSpPr/>
        <p:nvPr/>
      </p:nvGrpSpPr>
      <p:grpSpPr>
        <a:xfrm>
          <a:off x="0" y="0"/>
          <a:ext cx="0" cy="0"/>
          <a:chOff x="0" y="0"/>
          <a:chExt cx="0" cy="0"/>
        </a:xfrm>
      </p:grpSpPr>
      <p:pic>
        <p:nvPicPr>
          <p:cNvPr id="3" name="Afbeelding 2" descr="Afbeelding met Graphics, grafische vormgeving, symbool, logo&#10;&#10;Automatisch gegenereerde beschrijving">
            <a:extLst>
              <a:ext uri="{FF2B5EF4-FFF2-40B4-BE49-F238E27FC236}">
                <a16:creationId xmlns:a16="http://schemas.microsoft.com/office/drawing/2014/main" id="{760D4B0A-F488-6AB9-02FE-A374D68C164E}"/>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Rechthoek 1">
            <a:extLst>
              <a:ext uri="{FF2B5EF4-FFF2-40B4-BE49-F238E27FC236}">
                <a16:creationId xmlns:a16="http://schemas.microsoft.com/office/drawing/2014/main" id="{1B238590-CB2F-2291-ED8D-D2F988C60B28}"/>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87744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7" name="Afbeelding 6" descr="Afbeelding met Lettertype, logo, tekst, Graphics&#10;&#10;Automatisch gegenereerde beschrijving">
            <a:extLst>
              <a:ext uri="{FF2B5EF4-FFF2-40B4-BE49-F238E27FC236}">
                <a16:creationId xmlns:a16="http://schemas.microsoft.com/office/drawing/2014/main" id="{0F961628-EB54-05EA-CAE5-A4170841A74A}"/>
              </a:ext>
            </a:extLst>
          </p:cNvPr>
          <p:cNvPicPr>
            <a:picLocks noChangeAspect="1"/>
          </p:cNvPicPr>
          <p:nvPr userDrawn="1"/>
        </p:nvPicPr>
        <p:blipFill>
          <a:blip r:embed="rId2"/>
          <a:stretch>
            <a:fillRect/>
          </a:stretch>
        </p:blipFill>
        <p:spPr>
          <a:xfrm>
            <a:off x="10630439" y="5669114"/>
            <a:ext cx="1561561" cy="1188886"/>
          </a:xfrm>
          <a:prstGeom prst="rect">
            <a:avLst/>
          </a:prstGeom>
        </p:spPr>
      </p:pic>
    </p:spTree>
    <p:extLst>
      <p:ext uri="{BB962C8B-B14F-4D97-AF65-F5344CB8AC3E}">
        <p14:creationId xmlns:p14="http://schemas.microsoft.com/office/powerpoint/2010/main" val="254535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0044F43-F3C4-2468-7A88-36C8E6EFF4D1}"/>
              </a:ext>
            </a:extLst>
          </p:cNvPr>
          <p:cNvPicPr>
            <a:picLocks noChangeAspect="1"/>
          </p:cNvPicPr>
          <p:nvPr userDrawn="1"/>
        </p:nvPicPr>
        <p:blipFill>
          <a:blip r:embed="rId2"/>
          <a:stretch>
            <a:fillRect/>
          </a:stretch>
        </p:blipFill>
        <p:spPr>
          <a:xfrm>
            <a:off x="902043" y="1177047"/>
            <a:ext cx="11289957" cy="6863361"/>
          </a:xfrm>
          <a:prstGeom prst="rect">
            <a:avLst/>
          </a:prstGeom>
        </p:spPr>
      </p:pic>
      <p:pic>
        <p:nvPicPr>
          <p:cNvPr id="3" name="Afbeelding 2">
            <a:extLst>
              <a:ext uri="{FF2B5EF4-FFF2-40B4-BE49-F238E27FC236}">
                <a16:creationId xmlns:a16="http://schemas.microsoft.com/office/drawing/2014/main" id="{37D9DF23-E501-1704-D63F-A1DC3AF5ABEB}"/>
              </a:ext>
            </a:extLst>
          </p:cNvPr>
          <p:cNvPicPr>
            <a:picLocks noChangeAspect="1"/>
          </p:cNvPicPr>
          <p:nvPr userDrawn="1"/>
        </p:nvPicPr>
        <p:blipFill>
          <a:blip r:embed="rId3"/>
          <a:stretch>
            <a:fillRect/>
          </a:stretch>
        </p:blipFill>
        <p:spPr>
          <a:xfrm>
            <a:off x="0" y="0"/>
            <a:ext cx="12192000" cy="6863361"/>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Meer weten?</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838200" y="1837886"/>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Neem contact op met …</a:t>
            </a:r>
          </a:p>
        </p:txBody>
      </p:sp>
    </p:spTree>
    <p:extLst>
      <p:ext uri="{BB962C8B-B14F-4D97-AF65-F5344CB8AC3E}">
        <p14:creationId xmlns:p14="http://schemas.microsoft.com/office/powerpoint/2010/main" val="1248057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0044F43-F3C4-2468-7A88-36C8E6EFF4D1}"/>
              </a:ext>
            </a:extLst>
          </p:cNvPr>
          <p:cNvPicPr>
            <a:picLocks noChangeAspect="1"/>
          </p:cNvPicPr>
          <p:nvPr userDrawn="1"/>
        </p:nvPicPr>
        <p:blipFill>
          <a:blip r:embed="rId2"/>
          <a:stretch>
            <a:fillRect/>
          </a:stretch>
        </p:blipFill>
        <p:spPr>
          <a:xfrm>
            <a:off x="902043" y="1177047"/>
            <a:ext cx="11289957" cy="6863361"/>
          </a:xfrm>
          <a:prstGeom prst="rect">
            <a:avLst/>
          </a:prstGeom>
        </p:spPr>
      </p:pic>
      <p:pic>
        <p:nvPicPr>
          <p:cNvPr id="4" name="Afbeelding 3">
            <a:extLst>
              <a:ext uri="{FF2B5EF4-FFF2-40B4-BE49-F238E27FC236}">
                <a16:creationId xmlns:a16="http://schemas.microsoft.com/office/drawing/2014/main" id="{52AD0DB5-3433-6920-15C5-80EF6F354E80}"/>
              </a:ext>
            </a:extLst>
          </p:cNvPr>
          <p:cNvPicPr>
            <a:picLocks noChangeAspect="1"/>
          </p:cNvPicPr>
          <p:nvPr userDrawn="1"/>
        </p:nvPicPr>
        <p:blipFill>
          <a:blip r:embed="rId3"/>
          <a:stretch>
            <a:fillRect/>
          </a:stretch>
        </p:blipFill>
        <p:spPr>
          <a:xfrm>
            <a:off x="0" y="0"/>
            <a:ext cx="12192000" cy="6863361"/>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Meer weten?</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838200" y="1837886"/>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Neem contact op met …</a:t>
            </a:r>
          </a:p>
        </p:txBody>
      </p:sp>
    </p:spTree>
    <p:extLst>
      <p:ext uri="{BB962C8B-B14F-4D97-AF65-F5344CB8AC3E}">
        <p14:creationId xmlns:p14="http://schemas.microsoft.com/office/powerpoint/2010/main" val="1609041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29286-617F-18E8-CB5E-A772D1E8976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8CC1535-66F9-B698-1AD5-B42BA479A3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C8944C2-7473-B381-162F-11EAAF1C5A58}"/>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767B282E-66D5-4EF0-69F6-FF54FC8BBF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0CAD5B-5864-8CED-5F41-60B8BD3B3874}"/>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4085733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5FB45-4DD2-4262-9569-DDC659F6E07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05663AD-83A7-0813-59CC-05A29202D26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85DF27C-CED4-4E16-7A78-CD10856FC3E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377D81D-EC3D-18CB-6EE8-DC76E20942B5}"/>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6" name="Tijdelijke aanduiding voor voettekst 5">
            <a:extLst>
              <a:ext uri="{FF2B5EF4-FFF2-40B4-BE49-F238E27FC236}">
                <a16:creationId xmlns:a16="http://schemas.microsoft.com/office/drawing/2014/main" id="{DCC24A8B-A7BA-B4D5-D326-3A19AAA22B1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1289094-873C-BC23-DB66-9A3D4BD8F61E}"/>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3603026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88715-63F5-772B-DD76-A9307AA75D4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00571B-AAC9-CAE8-DC6A-69658C710B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CA4738C-CEF6-CB09-F922-E30DA5542C0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8C7769E-7C4F-F0E5-3843-F24BBA18C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12C4437-209B-FCEF-2243-7CFD7D1F3D5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ADEEAB8-A5DE-C83E-AD95-C04D3CB74B6F}"/>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8" name="Tijdelijke aanduiding voor voettekst 7">
            <a:extLst>
              <a:ext uri="{FF2B5EF4-FFF2-40B4-BE49-F238E27FC236}">
                <a16:creationId xmlns:a16="http://schemas.microsoft.com/office/drawing/2014/main" id="{4DC353B1-C876-2D25-53A9-299DA7E88E1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8D670D2-760A-D655-F704-266A927D6EF3}"/>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41239690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431B3-E44D-1DD8-ACBD-E4911E0707B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A9C2C5E-3DE8-D13B-3681-6D55EB4CEDF9}"/>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4" name="Tijdelijke aanduiding voor voettekst 3">
            <a:extLst>
              <a:ext uri="{FF2B5EF4-FFF2-40B4-BE49-F238E27FC236}">
                <a16:creationId xmlns:a16="http://schemas.microsoft.com/office/drawing/2014/main" id="{9EB3A247-3C9A-3E79-58EE-33B268BF88D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F65D7F8-0D7E-7504-106B-9E0723927F35}"/>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17046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5B53F-60C0-03DB-C9E8-332B6D77915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73FF421-2134-ABA4-FF82-7DEE51C420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50A4648-665C-4F0C-5008-F865F882461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3594A1C-FE9A-9195-BE65-6569D8BFFF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AF2B14A-3CB1-9BAF-2D16-167DA7671CF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71CAE98-EC7A-5C9D-9CE1-A0101DC19503}"/>
              </a:ext>
            </a:extLst>
          </p:cNvPr>
          <p:cNvSpPr>
            <a:spLocks noGrp="1"/>
          </p:cNvSpPr>
          <p:nvPr>
            <p:ph type="dt" sz="half" idx="10"/>
          </p:nvPr>
        </p:nvSpPr>
        <p:spPr/>
        <p:txBody>
          <a:bodyPr/>
          <a:lstStyle/>
          <a:p>
            <a:fld id="{73DB6BFB-6BC7-4688-A4BD-65616950749A}" type="datetimeFigureOut">
              <a:rPr lang="nl-NL" smtClean="0"/>
              <a:t>3-9-2025</a:t>
            </a:fld>
            <a:endParaRPr lang="nl-NL"/>
          </a:p>
        </p:txBody>
      </p:sp>
      <p:sp>
        <p:nvSpPr>
          <p:cNvPr id="8" name="Tijdelijke aanduiding voor voettekst 7">
            <a:extLst>
              <a:ext uri="{FF2B5EF4-FFF2-40B4-BE49-F238E27FC236}">
                <a16:creationId xmlns:a16="http://schemas.microsoft.com/office/drawing/2014/main" id="{82D96759-B881-B0B9-D084-9B5C4234952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B8C8998-B8BE-D0D3-D5E9-B6EEA868B49E}"/>
              </a:ext>
            </a:extLst>
          </p:cNvPr>
          <p:cNvSpPr>
            <a:spLocks noGrp="1"/>
          </p:cNvSpPr>
          <p:nvPr>
            <p:ph type="sldNum" sz="quarter" idx="12"/>
          </p:nvPr>
        </p:nvSpPr>
        <p:spPr/>
        <p:txBody>
          <a:bodyPr/>
          <a:lstStyle/>
          <a:p>
            <a:fld id="{B6B23002-899B-4C8D-9E9C-A5A7405DE6C9}" type="slidenum">
              <a:rPr lang="nl-NL" smtClean="0"/>
              <a:t>‹#›</a:t>
            </a:fld>
            <a:endParaRPr lang="nl-NL"/>
          </a:p>
        </p:txBody>
      </p:sp>
    </p:spTree>
    <p:extLst>
      <p:ext uri="{BB962C8B-B14F-4D97-AF65-F5344CB8AC3E}">
        <p14:creationId xmlns:p14="http://schemas.microsoft.com/office/powerpoint/2010/main" val="170516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E342DFC-FE14-10A3-9B06-94B00535D086}"/>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3" name="Tijdelijke aanduiding voor voettekst 2">
            <a:extLst>
              <a:ext uri="{FF2B5EF4-FFF2-40B4-BE49-F238E27FC236}">
                <a16:creationId xmlns:a16="http://schemas.microsoft.com/office/drawing/2014/main" id="{C4061F00-E6C3-6043-1749-23601D6C4F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EFFDA76-F765-A99C-628A-42BD30AE113C}"/>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38537409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6B57E-85F6-6FB2-D816-884A90A140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0A87501-7310-F6E3-3933-3CB31B093D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432F582-0B1F-C8F5-E63A-0B514A47A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3F3EBC1-A53E-3CDE-15B8-54EF25CAD68D}"/>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6" name="Tijdelijke aanduiding voor voettekst 5">
            <a:extLst>
              <a:ext uri="{FF2B5EF4-FFF2-40B4-BE49-F238E27FC236}">
                <a16:creationId xmlns:a16="http://schemas.microsoft.com/office/drawing/2014/main" id="{24BD1252-CEE8-F21A-D0A8-E952A3B807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9086EF-9A36-9BE4-5047-007B5DE88EAD}"/>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311311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E3CF27-013F-BB4B-DF62-33AB2EB61C3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E93B9DF-586F-BEF1-9614-E3C6C56B71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E12B6797-D667-8C6B-439A-2210E6655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79B031-D1F1-8A06-58C5-691CE5D74BC5}"/>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6" name="Tijdelijke aanduiding voor voettekst 5">
            <a:extLst>
              <a:ext uri="{FF2B5EF4-FFF2-40B4-BE49-F238E27FC236}">
                <a16:creationId xmlns:a16="http://schemas.microsoft.com/office/drawing/2014/main" id="{6D983DA1-CD87-B549-AAA8-BDF8D410B7B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8150DE8-84A1-22A1-64C2-F3C65B8CD16F}"/>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18190334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DE45A-B5CE-7C4D-F1B1-208875C58AB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92E59A9-3938-AE6F-F8D9-F109A096026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3DE2A6D-6D8D-D162-2999-A59A7C37EAC0}"/>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4DF0D387-CFFD-8996-C14C-A0FAF4CA54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7D0D5F-714F-73CB-8742-832C0E1A31FE}"/>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1769494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ECFC1E3-D716-20DC-20F3-5625ACEAE03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B96E583-626A-07E8-4DEC-8F0DE1C241B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7F3133-A6EE-00A9-ABDC-ABA650B835F2}"/>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939CE9AD-38C1-10EE-36D2-01B62EF2E32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D74209-394B-23B5-E854-B29538708EFC}"/>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27623405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3A32ABC2-F051-FB4F-8406-49ED6F321765}"/>
              </a:ext>
            </a:extLst>
          </p:cNvPr>
          <p:cNvSpPr/>
          <p:nvPr userDrawn="1"/>
        </p:nvSpPr>
        <p:spPr>
          <a:xfrm>
            <a:off x="0" y="4625788"/>
            <a:ext cx="8390965" cy="223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4070AC6-6455-4D43-A8FC-968DE7388FD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72113C0-AFA7-A64C-9A42-B02B534A89C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1540F2-0D9F-CB4E-8A05-A1C8EAE8B880}"/>
              </a:ext>
            </a:extLst>
          </p:cNvPr>
          <p:cNvSpPr>
            <a:spLocks noGrp="1"/>
          </p:cNvSpPr>
          <p:nvPr>
            <p:ph type="dt" sz="half" idx="10"/>
          </p:nvPr>
        </p:nvSpPr>
        <p:spPr/>
        <p:txBody>
          <a:bodyPr/>
          <a:lstStyle/>
          <a:p>
            <a:fld id="{A6728207-CBE6-D34D-BDBD-769351F04548}"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09B43DF9-FC40-4A4A-ADA8-FBB25A8FCDA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98BD05-77A6-3142-B74A-A626DB3DA5E2}"/>
              </a:ext>
            </a:extLst>
          </p:cNvPr>
          <p:cNvSpPr>
            <a:spLocks noGrp="1"/>
          </p:cNvSpPr>
          <p:nvPr>
            <p:ph type="sldNum" sz="quarter" idx="12"/>
          </p:nvPr>
        </p:nvSpPr>
        <p:spPr/>
        <p:txBody>
          <a:bodyPr/>
          <a:lstStyle/>
          <a:p>
            <a:fld id="{12BE783E-E874-0148-BE99-FD7506B289B2}" type="slidenum">
              <a:rPr lang="nl-NL" smtClean="0"/>
              <a:t>‹#›</a:t>
            </a:fld>
            <a:endParaRPr lang="nl-NL"/>
          </a:p>
        </p:txBody>
      </p:sp>
    </p:spTree>
    <p:extLst>
      <p:ext uri="{BB962C8B-B14F-4D97-AF65-F5344CB8AC3E}">
        <p14:creationId xmlns:p14="http://schemas.microsoft.com/office/powerpoint/2010/main" val="13416005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tanda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CFB0B57-1D74-4DEA-8CD3-36E72F2F9E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CCFB0B57-1D74-4DEA-8CD3-36E72F2F9E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itle 2"/>
          <p:cNvSpPr>
            <a:spLocks noGrp="1"/>
          </p:cNvSpPr>
          <p:nvPr>
            <p:ph type="subTitle" idx="1" hasCustomPrompt="1"/>
          </p:nvPr>
        </p:nvSpPr>
        <p:spPr>
          <a:xfrm>
            <a:off x="838200" y="2006441"/>
            <a:ext cx="9144000" cy="540378"/>
          </a:xfrm>
        </p:spPr>
        <p:txBody>
          <a:bodyPr>
            <a:normAutofit/>
          </a:bodyPr>
          <a:lstStyle>
            <a:lvl1pPr marL="0" indent="0" algn="l" rtl="0">
              <a:buNone/>
              <a:defRPr sz="1800">
                <a:solidFill>
                  <a:schemeClr val="accent1"/>
                </a:solidFill>
                <a:latin typeface="Verdana" charset="0"/>
                <a:ea typeface="Verdana" charset="0"/>
                <a:cs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8" name="Title Placeholder 1"/>
          <p:cNvSpPr>
            <a:spLocks noGrp="1"/>
          </p:cNvSpPr>
          <p:nvPr>
            <p:ph type="title" hasCustomPrompt="1"/>
          </p:nvPr>
        </p:nvSpPr>
        <p:spPr>
          <a:xfrm>
            <a:off x="838200" y="1447698"/>
            <a:ext cx="10515600" cy="558743"/>
          </a:xfrm>
          <a:prstGeom prst="rect">
            <a:avLst/>
          </a:prstGeom>
        </p:spPr>
        <p:txBody>
          <a:bodyPr vert="horz" lIns="0" tIns="0" rIns="0" bIns="0" rtlCol="0" anchor="t">
            <a:normAutofit/>
          </a:bodyPr>
          <a:lstStyle>
            <a:lvl1pPr rtl="0">
              <a:defRPr>
                <a:latin typeface="Verdana" charset="0"/>
                <a:ea typeface="Verdana" charset="0"/>
                <a:cs typeface="Verdana" charset="0"/>
              </a:defRPr>
            </a:lvl1pPr>
          </a:lstStyle>
          <a:p>
            <a:r>
              <a:rPr lang="nl-NL"/>
              <a:t>Klik om stijl te bewerken</a:t>
            </a:r>
          </a:p>
        </p:txBody>
      </p:sp>
      <p:sp>
        <p:nvSpPr>
          <p:cNvPr id="7" name="Content Placeholder 2"/>
          <p:cNvSpPr>
            <a:spLocks noGrp="1"/>
          </p:cNvSpPr>
          <p:nvPr>
            <p:ph idx="13" hasCustomPrompt="1"/>
          </p:nvPr>
        </p:nvSpPr>
        <p:spPr>
          <a:xfrm>
            <a:off x="838200" y="3062318"/>
            <a:ext cx="10515600" cy="3145329"/>
          </a:xfrm>
        </p:spPr>
        <p:txBody>
          <a:bodyPr/>
          <a:lstStyle>
            <a:lvl1pPr rtl="0">
              <a:defRPr>
                <a:latin typeface="Verdana" charset="0"/>
                <a:ea typeface="Verdana" charset="0"/>
                <a:cs typeface="Verdana" charset="0"/>
              </a:defRPr>
            </a:lvl1pPr>
            <a:lvl2pPr rtl="0">
              <a:defRPr>
                <a:latin typeface="Verdana" charset="0"/>
                <a:ea typeface="Verdana" charset="0"/>
                <a:cs typeface="Verdana" charset="0"/>
              </a:defRPr>
            </a:lvl2pPr>
            <a:lvl3pPr rtl="0">
              <a:defRPr>
                <a:latin typeface="Verdana" charset="0"/>
                <a:ea typeface="Verdana" charset="0"/>
                <a:cs typeface="Verdana" charset="0"/>
              </a:defRPr>
            </a:lvl3pPr>
            <a:lvl4pPr rtl="0">
              <a:defRPr>
                <a:latin typeface="Verdana" charset="0"/>
                <a:ea typeface="Verdana" charset="0"/>
                <a:cs typeface="Verdana" charset="0"/>
              </a:defRPr>
            </a:lvl4pPr>
            <a:lvl5pPr rtl="0">
              <a:defRPr>
                <a:latin typeface="Verdana" charset="0"/>
                <a:ea typeface="Verdana" charset="0"/>
                <a:cs typeface="Verdana"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2" name="Footer Placeholder 4"/>
          <p:cNvSpPr>
            <a:spLocks noGrp="1"/>
          </p:cNvSpPr>
          <p:nvPr>
            <p:ph type="ftr" sz="quarter" idx="3"/>
          </p:nvPr>
        </p:nvSpPr>
        <p:spPr>
          <a:xfrm>
            <a:off x="9573182" y="5983258"/>
            <a:ext cx="2269400" cy="464784"/>
          </a:xfrm>
          <a:prstGeom prst="rect">
            <a:avLst/>
          </a:prstGeom>
        </p:spPr>
        <p:txBody>
          <a:bodyPr lIns="0" tIns="0" rIns="0" bIns="0" anchor="t" anchorCtr="0"/>
          <a:lstStyle>
            <a:lvl1pPr rtl="0">
              <a:defRPr sz="1100" b="0" i="0">
                <a:solidFill>
                  <a:schemeClr val="bg1"/>
                </a:solidFill>
                <a:latin typeface="Verdana"/>
                <a:ea typeface="Roihu Light" charset="0"/>
                <a:cs typeface="Verdana"/>
              </a:defRPr>
            </a:lvl1pPr>
          </a:lstStyle>
          <a:p>
            <a:endParaRPr lang="nl-NL"/>
          </a:p>
        </p:txBody>
      </p:sp>
      <p:sp>
        <p:nvSpPr>
          <p:cNvPr id="13" name="Slide Number Placeholder 5"/>
          <p:cNvSpPr>
            <a:spLocks noGrp="1"/>
          </p:cNvSpPr>
          <p:nvPr>
            <p:ph type="sldNum" sz="quarter" idx="4"/>
          </p:nvPr>
        </p:nvSpPr>
        <p:spPr>
          <a:xfrm>
            <a:off x="9573182" y="6513504"/>
            <a:ext cx="2269400" cy="195698"/>
          </a:xfrm>
          <a:prstGeom prst="rect">
            <a:avLst/>
          </a:prstGeom>
        </p:spPr>
        <p:txBody>
          <a:bodyPr lIns="0" tIns="0" rIns="0" bIns="0" anchor="b"/>
          <a:lstStyle>
            <a:lvl1pPr rtl="0">
              <a:defRPr sz="1100" b="0" i="0">
                <a:solidFill>
                  <a:schemeClr val="bg1"/>
                </a:solidFill>
                <a:latin typeface="Roihu Light" charset="0"/>
                <a:ea typeface="Roihu Light" charset="0"/>
                <a:cs typeface="Roihu Light" charset="0"/>
              </a:defRPr>
            </a:lvl1pPr>
          </a:lstStyle>
          <a:p>
            <a:fld id="{B6716946-3A43-DA40-BCCB-4A48EE49A8FA}" type="slidenum">
              <a:rPr lang="nl-NL" smtClean="0"/>
              <a:pPr/>
              <a:t>‹#›</a:t>
            </a:fld>
            <a:endParaRPr lang="nl-NL"/>
          </a:p>
        </p:txBody>
      </p:sp>
    </p:spTree>
    <p:extLst>
      <p:ext uri="{BB962C8B-B14F-4D97-AF65-F5344CB8AC3E}">
        <p14:creationId xmlns:p14="http://schemas.microsoft.com/office/powerpoint/2010/main" val="428268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25B1E-0C1A-D9F1-871D-415F0CBD206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4FD32D6-EE3C-E40F-9208-B6E0D3A2D3A3}"/>
              </a:ext>
            </a:extLst>
          </p:cNvPr>
          <p:cNvSpPr>
            <a:spLocks noGrp="1"/>
          </p:cNvSpPr>
          <p:nvPr>
            <p:ph type="dt" sz="half" idx="10"/>
          </p:nvPr>
        </p:nvSpPr>
        <p:spPr/>
        <p:txBody>
          <a:bodyPr/>
          <a:lstStyle/>
          <a:p>
            <a:fld id="{73DB6BFB-6BC7-4688-A4BD-65616950749A}" type="datetimeFigureOut">
              <a:rPr lang="nl-NL" smtClean="0"/>
              <a:t>3-9-2025</a:t>
            </a:fld>
            <a:endParaRPr lang="nl-NL"/>
          </a:p>
        </p:txBody>
      </p:sp>
      <p:sp>
        <p:nvSpPr>
          <p:cNvPr id="4" name="Tijdelijke aanduiding voor voettekst 3">
            <a:extLst>
              <a:ext uri="{FF2B5EF4-FFF2-40B4-BE49-F238E27FC236}">
                <a16:creationId xmlns:a16="http://schemas.microsoft.com/office/drawing/2014/main" id="{3D4B529D-E35F-3B57-ABBB-1AD77731163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956F817-6054-D831-DC31-63BFA8820541}"/>
              </a:ext>
            </a:extLst>
          </p:cNvPr>
          <p:cNvSpPr>
            <a:spLocks noGrp="1"/>
          </p:cNvSpPr>
          <p:nvPr>
            <p:ph type="sldNum" sz="quarter" idx="12"/>
          </p:nvPr>
        </p:nvSpPr>
        <p:spPr/>
        <p:txBody>
          <a:bodyPr/>
          <a:lstStyle/>
          <a:p>
            <a:fld id="{B6B23002-899B-4C8D-9E9C-A5A7405DE6C9}" type="slidenum">
              <a:rPr lang="nl-NL" smtClean="0"/>
              <a:t>‹#›</a:t>
            </a:fld>
            <a:endParaRPr lang="nl-NL"/>
          </a:p>
        </p:txBody>
      </p:sp>
    </p:spTree>
    <p:extLst>
      <p:ext uri="{BB962C8B-B14F-4D97-AF65-F5344CB8AC3E}">
        <p14:creationId xmlns:p14="http://schemas.microsoft.com/office/powerpoint/2010/main" val="1340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5372730-AC11-42CB-A09E-A03A872400EA}"/>
              </a:ext>
            </a:extLst>
          </p:cNvPr>
          <p:cNvSpPr>
            <a:spLocks noGrp="1"/>
          </p:cNvSpPr>
          <p:nvPr>
            <p:ph type="dt" sz="half" idx="10"/>
          </p:nvPr>
        </p:nvSpPr>
        <p:spPr/>
        <p:txBody>
          <a:bodyPr/>
          <a:lstStyle/>
          <a:p>
            <a:fld id="{73DB6BFB-6BC7-4688-A4BD-65616950749A}" type="datetimeFigureOut">
              <a:rPr lang="nl-NL" smtClean="0"/>
              <a:t>3-9-2025</a:t>
            </a:fld>
            <a:endParaRPr lang="nl-NL"/>
          </a:p>
        </p:txBody>
      </p:sp>
      <p:sp>
        <p:nvSpPr>
          <p:cNvPr id="3" name="Tijdelijke aanduiding voor voettekst 2">
            <a:extLst>
              <a:ext uri="{FF2B5EF4-FFF2-40B4-BE49-F238E27FC236}">
                <a16:creationId xmlns:a16="http://schemas.microsoft.com/office/drawing/2014/main" id="{0D2DD5C7-59CD-EE15-7FA6-BE965626E47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742208E-09FF-D0D6-04ED-690D18CB55EF}"/>
              </a:ext>
            </a:extLst>
          </p:cNvPr>
          <p:cNvSpPr>
            <a:spLocks noGrp="1"/>
          </p:cNvSpPr>
          <p:nvPr>
            <p:ph type="sldNum" sz="quarter" idx="12"/>
          </p:nvPr>
        </p:nvSpPr>
        <p:spPr/>
        <p:txBody>
          <a:bodyPr/>
          <a:lstStyle/>
          <a:p>
            <a:fld id="{B6B23002-899B-4C8D-9E9C-A5A7405DE6C9}" type="slidenum">
              <a:rPr lang="nl-NL" smtClean="0"/>
              <a:t>‹#›</a:t>
            </a:fld>
            <a:endParaRPr lang="nl-NL"/>
          </a:p>
        </p:txBody>
      </p:sp>
    </p:spTree>
    <p:extLst>
      <p:ext uri="{BB962C8B-B14F-4D97-AF65-F5344CB8AC3E}">
        <p14:creationId xmlns:p14="http://schemas.microsoft.com/office/powerpoint/2010/main" val="306940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2B854-4081-7066-6F39-2E4314724D2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8C0754D-427C-124C-DB88-D7016B8D2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BC902B8-4A00-C29E-DFC3-5D598EFC2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7971955-6E77-C844-1122-F60D4CAC9EC3}"/>
              </a:ext>
            </a:extLst>
          </p:cNvPr>
          <p:cNvSpPr>
            <a:spLocks noGrp="1"/>
          </p:cNvSpPr>
          <p:nvPr>
            <p:ph type="dt" sz="half" idx="10"/>
          </p:nvPr>
        </p:nvSpPr>
        <p:spPr/>
        <p:txBody>
          <a:bodyPr/>
          <a:lstStyle/>
          <a:p>
            <a:fld id="{73DB6BFB-6BC7-4688-A4BD-65616950749A}" type="datetimeFigureOut">
              <a:rPr lang="nl-NL" smtClean="0"/>
              <a:t>3-9-2025</a:t>
            </a:fld>
            <a:endParaRPr lang="nl-NL"/>
          </a:p>
        </p:txBody>
      </p:sp>
      <p:sp>
        <p:nvSpPr>
          <p:cNvPr id="6" name="Tijdelijke aanduiding voor voettekst 5">
            <a:extLst>
              <a:ext uri="{FF2B5EF4-FFF2-40B4-BE49-F238E27FC236}">
                <a16:creationId xmlns:a16="http://schemas.microsoft.com/office/drawing/2014/main" id="{B6F9308B-7CAC-3156-DD05-EE366E2B3A3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AE5A3E-8CC6-0645-6E3B-CFC930615DFD}"/>
              </a:ext>
            </a:extLst>
          </p:cNvPr>
          <p:cNvSpPr>
            <a:spLocks noGrp="1"/>
          </p:cNvSpPr>
          <p:nvPr>
            <p:ph type="sldNum" sz="quarter" idx="12"/>
          </p:nvPr>
        </p:nvSpPr>
        <p:spPr/>
        <p:txBody>
          <a:bodyPr/>
          <a:lstStyle/>
          <a:p>
            <a:fld id="{B6B23002-899B-4C8D-9E9C-A5A7405DE6C9}" type="slidenum">
              <a:rPr lang="nl-NL" smtClean="0"/>
              <a:t>‹#›</a:t>
            </a:fld>
            <a:endParaRPr lang="nl-NL"/>
          </a:p>
        </p:txBody>
      </p:sp>
    </p:spTree>
    <p:extLst>
      <p:ext uri="{BB962C8B-B14F-4D97-AF65-F5344CB8AC3E}">
        <p14:creationId xmlns:p14="http://schemas.microsoft.com/office/powerpoint/2010/main" val="59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A4A4B-3580-300E-FC94-D8979AD01FE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103CC99-8FF1-48CF-8470-A28B7DCA29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6DD56BC-56C6-5979-84F4-0DF00AD4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E6DC59B-E6A3-B872-689C-71D3E5C61881}"/>
              </a:ext>
            </a:extLst>
          </p:cNvPr>
          <p:cNvSpPr>
            <a:spLocks noGrp="1"/>
          </p:cNvSpPr>
          <p:nvPr>
            <p:ph type="dt" sz="half" idx="10"/>
          </p:nvPr>
        </p:nvSpPr>
        <p:spPr/>
        <p:txBody>
          <a:bodyPr/>
          <a:lstStyle/>
          <a:p>
            <a:fld id="{73DB6BFB-6BC7-4688-A4BD-65616950749A}" type="datetimeFigureOut">
              <a:rPr lang="nl-NL" smtClean="0"/>
              <a:t>3-9-2025</a:t>
            </a:fld>
            <a:endParaRPr lang="nl-NL"/>
          </a:p>
        </p:txBody>
      </p:sp>
      <p:sp>
        <p:nvSpPr>
          <p:cNvPr id="6" name="Tijdelijke aanduiding voor voettekst 5">
            <a:extLst>
              <a:ext uri="{FF2B5EF4-FFF2-40B4-BE49-F238E27FC236}">
                <a16:creationId xmlns:a16="http://schemas.microsoft.com/office/drawing/2014/main" id="{474A9404-726A-386D-0777-2A00BF5902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B37141C-AFFF-801E-48D9-AB5566E46F0D}"/>
              </a:ext>
            </a:extLst>
          </p:cNvPr>
          <p:cNvSpPr>
            <a:spLocks noGrp="1"/>
          </p:cNvSpPr>
          <p:nvPr>
            <p:ph type="sldNum" sz="quarter" idx="12"/>
          </p:nvPr>
        </p:nvSpPr>
        <p:spPr/>
        <p:txBody>
          <a:bodyPr/>
          <a:lstStyle/>
          <a:p>
            <a:fld id="{B6B23002-899B-4C8D-9E9C-A5A7405DE6C9}" type="slidenum">
              <a:rPr lang="nl-NL" smtClean="0"/>
              <a:t>‹#›</a:t>
            </a:fld>
            <a:endParaRPr lang="nl-NL"/>
          </a:p>
        </p:txBody>
      </p:sp>
    </p:spTree>
    <p:extLst>
      <p:ext uri="{BB962C8B-B14F-4D97-AF65-F5344CB8AC3E}">
        <p14:creationId xmlns:p14="http://schemas.microsoft.com/office/powerpoint/2010/main" val="48162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6A31514-D7B1-21FD-F7A7-EE0F3D97CF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90CCDC3-BF40-7502-5835-59490DC61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FAB3D84-F46F-9368-15C1-79C1F3F8CB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DB6BFB-6BC7-4688-A4BD-65616950749A}"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94EAEC84-AA63-1073-2958-1DBE7E0A53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EC8B055D-5CD6-8EEF-0BF9-046FA2E8C2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B23002-899B-4C8D-9E9C-A5A7405DE6C9}" type="slidenum">
              <a:rPr lang="nl-NL" smtClean="0"/>
              <a:t>‹#›</a:t>
            </a:fld>
            <a:endParaRPr lang="nl-NL"/>
          </a:p>
        </p:txBody>
      </p:sp>
    </p:spTree>
    <p:extLst>
      <p:ext uri="{BB962C8B-B14F-4D97-AF65-F5344CB8AC3E}">
        <p14:creationId xmlns:p14="http://schemas.microsoft.com/office/powerpoint/2010/main" val="121389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7BF826-F792-9096-6104-89ACDEB67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17CF636-3BAB-DED8-8EBA-D632770C94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6A2963-8EC7-2513-3AF0-1C59ECAB0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1A8496-35ED-7F46-8EE0-913376727350}"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C30EE84C-7CC2-A2CC-2F74-3884A16F9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A4DB9044-C901-4A53-9830-D6A245764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963D9A-AEDC-F54D-AD7F-7885E9AB7866}" type="slidenum">
              <a:rPr lang="nl-NL" smtClean="0"/>
              <a:t>‹#›</a:t>
            </a:fld>
            <a:endParaRPr lang="nl-NL"/>
          </a:p>
        </p:txBody>
      </p:sp>
    </p:spTree>
    <p:extLst>
      <p:ext uri="{BB962C8B-B14F-4D97-AF65-F5344CB8AC3E}">
        <p14:creationId xmlns:p14="http://schemas.microsoft.com/office/powerpoint/2010/main" val="28746484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hyperlink" Target="mailto:Metspoedbeschikbaar@ictu.nl"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3313-3366-C462-F205-AE7864C44B22}"/>
              </a:ext>
            </a:extLst>
          </p:cNvPr>
          <p:cNvSpPr>
            <a:spLocks noGrp="1"/>
          </p:cNvSpPr>
          <p:nvPr>
            <p:ph type="title"/>
          </p:nvPr>
        </p:nvSpPr>
        <p:spPr>
          <a:xfrm>
            <a:off x="647700" y="495467"/>
            <a:ext cx="11548310" cy="1335589"/>
          </a:xfrm>
        </p:spPr>
        <p:txBody>
          <a:bodyPr>
            <a:normAutofit/>
          </a:bodyPr>
          <a:lstStyle/>
          <a:p>
            <a:r>
              <a:rPr lang="nl-NL"/>
              <a:t>Achtergrondinformatie </a:t>
            </a:r>
            <a:r>
              <a:rPr lang="x-none"/>
              <a:t>Spoedeisendehulpterugkoppeling naar ambulance</a:t>
            </a:r>
            <a:endParaRPr lang="nl-NL"/>
          </a:p>
          <a:p>
            <a:endParaRPr lang="nl-NL"/>
          </a:p>
        </p:txBody>
      </p:sp>
      <p:sp>
        <p:nvSpPr>
          <p:cNvPr id="4" name="Subtitle 5">
            <a:extLst>
              <a:ext uri="{FF2B5EF4-FFF2-40B4-BE49-F238E27FC236}">
                <a16:creationId xmlns:a16="http://schemas.microsoft.com/office/drawing/2014/main" id="{1831AA4F-21D7-BD1B-1D77-97A55146334E}"/>
              </a:ext>
            </a:extLst>
          </p:cNvPr>
          <p:cNvSpPr>
            <a:spLocks noGrp="1"/>
          </p:cNvSpPr>
          <p:nvPr>
            <p:ph sz="quarter" idx="10"/>
          </p:nvPr>
        </p:nvSpPr>
        <p:spPr>
          <a:xfrm>
            <a:off x="376988" y="1710740"/>
            <a:ext cx="9179747" cy="882650"/>
          </a:xfrm>
        </p:spPr>
        <p:txBody>
          <a:bodyPr vert="horz" lIns="91440" tIns="45720" rIns="91440" bIns="45720" rtlCol="0" anchor="t">
            <a:noAutofit/>
          </a:bodyPr>
          <a:lstStyle/>
          <a:p>
            <a:br>
              <a:rPr lang="x-none"/>
            </a:br>
            <a:endParaRPr lang="x-none" sz="2800"/>
          </a:p>
        </p:txBody>
      </p:sp>
      <p:sp>
        <p:nvSpPr>
          <p:cNvPr id="5" name="Tekstvak 1">
            <a:extLst>
              <a:ext uri="{FF2B5EF4-FFF2-40B4-BE49-F238E27FC236}">
                <a16:creationId xmlns:a16="http://schemas.microsoft.com/office/drawing/2014/main" id="{AB1C16A7-8ACD-849A-0E06-2E97FB9A4983}"/>
              </a:ext>
            </a:extLst>
          </p:cNvPr>
          <p:cNvSpPr txBox="1"/>
          <p:nvPr/>
        </p:nvSpPr>
        <p:spPr>
          <a:xfrm>
            <a:off x="549023" y="1831056"/>
            <a:ext cx="6504018"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a:solidFill>
                  <a:schemeClr val="bg1"/>
                </a:solidFill>
                <a:ea typeface="Calibri"/>
                <a:cs typeface="Calibri"/>
              </a:rPr>
              <a:t>Met spoed beschikbaar</a:t>
            </a:r>
          </a:p>
          <a:p>
            <a:endParaRPr lang="nl-NL">
              <a:solidFill>
                <a:schemeClr val="bg1"/>
              </a:solidFill>
              <a:ea typeface="Calibri"/>
              <a:cs typeface="Calibri"/>
            </a:endParaRPr>
          </a:p>
          <a:p>
            <a:endParaRPr lang="nl-NL">
              <a:solidFill>
                <a:schemeClr val="bg1"/>
              </a:solidFill>
              <a:ea typeface="Calibri"/>
              <a:cs typeface="Calibri"/>
            </a:endParaRPr>
          </a:p>
          <a:p>
            <a:r>
              <a:rPr lang="nl-NL">
                <a:solidFill>
                  <a:schemeClr val="bg1"/>
                </a:solidFill>
                <a:ea typeface="Calibri"/>
                <a:cs typeface="Calibri"/>
              </a:rPr>
              <a:t>Februari 2025</a:t>
            </a:r>
          </a:p>
        </p:txBody>
      </p:sp>
    </p:spTree>
    <p:extLst>
      <p:ext uri="{BB962C8B-B14F-4D97-AF65-F5344CB8AC3E}">
        <p14:creationId xmlns:p14="http://schemas.microsoft.com/office/powerpoint/2010/main" val="2351664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D857-4975-7DA3-0794-C57CD71DDD56}"/>
              </a:ext>
            </a:extLst>
          </p:cNvPr>
          <p:cNvSpPr>
            <a:spLocks noGrp="1"/>
          </p:cNvSpPr>
          <p:nvPr>
            <p:ph type="title"/>
          </p:nvPr>
        </p:nvSpPr>
        <p:spPr/>
        <p:txBody>
          <a:bodyPr/>
          <a:lstStyle/>
          <a:p>
            <a:r>
              <a:rPr lang="en-US" err="1"/>
              <a:t>Toelichting</a:t>
            </a:r>
            <a:r>
              <a:rPr lang="en-US"/>
              <a:t> </a:t>
            </a:r>
            <a:r>
              <a:rPr lang="en-US" err="1"/>
              <a:t>Medisch</a:t>
            </a:r>
            <a:r>
              <a:rPr lang="en-US"/>
              <a:t> </a:t>
            </a:r>
            <a:r>
              <a:rPr lang="en-US" err="1"/>
              <a:t>inhoudelijk</a:t>
            </a:r>
          </a:p>
        </p:txBody>
      </p:sp>
      <p:sp>
        <p:nvSpPr>
          <p:cNvPr id="3" name="Content Placeholder 2">
            <a:extLst>
              <a:ext uri="{FF2B5EF4-FFF2-40B4-BE49-F238E27FC236}">
                <a16:creationId xmlns:a16="http://schemas.microsoft.com/office/drawing/2014/main" id="{74E92D14-0B6F-1E2A-9FB2-A9525EAF5198}"/>
              </a:ext>
            </a:extLst>
          </p:cNvPr>
          <p:cNvSpPr>
            <a:spLocks noGrp="1"/>
          </p:cNvSpPr>
          <p:nvPr>
            <p:ph sz="quarter" idx="10"/>
          </p:nvPr>
        </p:nvSpPr>
        <p:spPr>
          <a:xfrm>
            <a:off x="343773" y="1439157"/>
            <a:ext cx="11010027" cy="4838356"/>
          </a:xfrm>
        </p:spPr>
        <p:txBody>
          <a:bodyPr vert="horz" lIns="91440" tIns="45720" rIns="91440" bIns="45720" rtlCol="0" anchor="t">
            <a:normAutofit fontScale="85000" lnSpcReduction="10000"/>
          </a:bodyPr>
          <a:lstStyle/>
          <a:p>
            <a:pPr marL="0" indent="0">
              <a:lnSpc>
                <a:spcPct val="120000"/>
              </a:lnSpc>
              <a:buNone/>
            </a:pPr>
            <a:r>
              <a:rPr lang="en-US">
                <a:ea typeface="+mn-lt"/>
                <a:cs typeface="+mn-lt"/>
              </a:rPr>
              <a:t>Het veld </a:t>
            </a:r>
            <a:r>
              <a:rPr lang="en-US" b="1">
                <a:ea typeface="+mn-lt"/>
                <a:cs typeface="+mn-lt"/>
              </a:rPr>
              <a:t>‘</a:t>
            </a:r>
            <a:r>
              <a:rPr lang="en-US" b="1" err="1">
                <a:ea typeface="+mn-lt"/>
                <a:cs typeface="+mn-lt"/>
              </a:rPr>
              <a:t>Toelichting</a:t>
            </a:r>
            <a:r>
              <a:rPr lang="en-US" b="1">
                <a:ea typeface="+mn-lt"/>
                <a:cs typeface="+mn-lt"/>
              </a:rPr>
              <a:t> </a:t>
            </a:r>
            <a:r>
              <a:rPr lang="en-US" b="1" err="1">
                <a:ea typeface="+mn-lt"/>
                <a:cs typeface="+mn-lt"/>
              </a:rPr>
              <a:t>Medisch</a:t>
            </a:r>
            <a:r>
              <a:rPr lang="en-US" b="1">
                <a:ea typeface="+mn-lt"/>
                <a:cs typeface="+mn-lt"/>
              </a:rPr>
              <a:t> </a:t>
            </a:r>
            <a:r>
              <a:rPr lang="en-US" b="1" err="1">
                <a:ea typeface="+mn-lt"/>
                <a:cs typeface="+mn-lt"/>
              </a:rPr>
              <a:t>Inhoudelijk</a:t>
            </a:r>
            <a:r>
              <a:rPr lang="en-US" b="1">
                <a:ea typeface="+mn-lt"/>
                <a:cs typeface="+mn-lt"/>
              </a:rPr>
              <a:t>' </a:t>
            </a:r>
            <a:r>
              <a:rPr lang="en-US" err="1">
                <a:ea typeface="+mn-lt"/>
                <a:cs typeface="+mn-lt"/>
              </a:rPr>
              <a:t>wordt</a:t>
            </a:r>
            <a:r>
              <a:rPr lang="en-US">
                <a:ea typeface="+mn-lt"/>
                <a:cs typeface="+mn-lt"/>
              </a:rPr>
              <a:t> </a:t>
            </a:r>
            <a:r>
              <a:rPr lang="en-US" err="1">
                <a:ea typeface="+mn-lt"/>
                <a:cs typeface="+mn-lt"/>
              </a:rPr>
              <a:t>gebruikt</a:t>
            </a:r>
            <a:r>
              <a:rPr lang="en-US">
                <a:ea typeface="+mn-lt"/>
                <a:cs typeface="+mn-lt"/>
              </a:rPr>
              <a:t> om: </a:t>
            </a:r>
          </a:p>
          <a:p>
            <a:pPr marL="0" indent="0">
              <a:lnSpc>
                <a:spcPct val="120000"/>
              </a:lnSpc>
              <a:buNone/>
            </a:pPr>
            <a:r>
              <a:rPr lang="en-US">
                <a:ea typeface="+mn-lt"/>
                <a:cs typeface="+mn-lt"/>
              </a:rPr>
              <a:t>- </a:t>
            </a:r>
            <a:r>
              <a:rPr lang="en-US" err="1">
                <a:ea typeface="+mn-lt"/>
                <a:cs typeface="+mn-lt"/>
              </a:rPr>
              <a:t>aanvullende</a:t>
            </a:r>
            <a:r>
              <a:rPr lang="en-US">
                <a:ea typeface="+mn-lt"/>
                <a:cs typeface="+mn-lt"/>
              </a:rPr>
              <a:t> </a:t>
            </a:r>
            <a:r>
              <a:rPr lang="en-US" err="1">
                <a:ea typeface="+mn-lt"/>
                <a:cs typeface="+mn-lt"/>
              </a:rPr>
              <a:t>informatie</a:t>
            </a:r>
            <a:r>
              <a:rPr lang="en-US">
                <a:ea typeface="+mn-lt"/>
                <a:cs typeface="+mn-lt"/>
              </a:rPr>
              <a:t> </a:t>
            </a:r>
            <a:r>
              <a:rPr lang="en-US" err="1">
                <a:ea typeface="+mn-lt"/>
                <a:cs typeface="+mn-lt"/>
              </a:rPr>
              <a:t>te</a:t>
            </a:r>
            <a:r>
              <a:rPr lang="en-US">
                <a:ea typeface="+mn-lt"/>
                <a:cs typeface="+mn-lt"/>
              </a:rPr>
              <a:t> </a:t>
            </a:r>
            <a:r>
              <a:rPr lang="en-US" err="1">
                <a:ea typeface="+mn-lt"/>
                <a:cs typeface="+mn-lt"/>
              </a:rPr>
              <a:t>geven</a:t>
            </a:r>
            <a:r>
              <a:rPr lang="en-US">
                <a:ea typeface="+mn-lt"/>
                <a:cs typeface="+mn-lt"/>
              </a:rPr>
              <a:t> over de </a:t>
            </a:r>
            <a:r>
              <a:rPr lang="en-US" err="1">
                <a:ea typeface="+mn-lt"/>
                <a:cs typeface="+mn-lt"/>
              </a:rPr>
              <a:t>medische</a:t>
            </a:r>
            <a:r>
              <a:rPr lang="en-US">
                <a:ea typeface="+mn-lt"/>
                <a:cs typeface="+mn-lt"/>
              </a:rPr>
              <a:t> </a:t>
            </a:r>
            <a:r>
              <a:rPr lang="en-US" err="1">
                <a:ea typeface="+mn-lt"/>
                <a:cs typeface="+mn-lt"/>
              </a:rPr>
              <a:t>behandeling</a:t>
            </a:r>
            <a:r>
              <a:rPr lang="en-US">
                <a:ea typeface="+mn-lt"/>
                <a:cs typeface="+mn-lt"/>
              </a:rPr>
              <a:t> van de </a:t>
            </a:r>
            <a:r>
              <a:rPr lang="en-US" err="1">
                <a:ea typeface="+mn-lt"/>
                <a:cs typeface="+mn-lt"/>
              </a:rPr>
              <a:t>patiënt</a:t>
            </a:r>
            <a:r>
              <a:rPr lang="en-US">
                <a:ea typeface="+mn-lt"/>
                <a:cs typeface="+mn-lt"/>
              </a:rPr>
              <a:t>; </a:t>
            </a:r>
          </a:p>
          <a:p>
            <a:pPr marL="0" indent="0">
              <a:lnSpc>
                <a:spcPct val="120000"/>
              </a:lnSpc>
              <a:buNone/>
            </a:pPr>
            <a:r>
              <a:rPr lang="en-US">
                <a:ea typeface="+mn-lt"/>
                <a:cs typeface="+mn-lt"/>
              </a:rPr>
              <a:t>- feedback </a:t>
            </a:r>
            <a:r>
              <a:rPr lang="en-US" err="1">
                <a:ea typeface="+mn-lt"/>
                <a:cs typeface="+mn-lt"/>
              </a:rPr>
              <a:t>te</a:t>
            </a:r>
            <a:r>
              <a:rPr lang="en-US">
                <a:ea typeface="+mn-lt"/>
                <a:cs typeface="+mn-lt"/>
              </a:rPr>
              <a:t> </a:t>
            </a:r>
            <a:r>
              <a:rPr lang="en-US" err="1">
                <a:ea typeface="+mn-lt"/>
                <a:cs typeface="+mn-lt"/>
              </a:rPr>
              <a:t>geven</a:t>
            </a:r>
            <a:r>
              <a:rPr lang="en-US">
                <a:ea typeface="+mn-lt"/>
                <a:cs typeface="+mn-lt"/>
              </a:rPr>
              <a:t> op de </a:t>
            </a:r>
            <a:r>
              <a:rPr lang="en-US" err="1">
                <a:ea typeface="+mn-lt"/>
                <a:cs typeface="+mn-lt"/>
              </a:rPr>
              <a:t>uitgevoerde</a:t>
            </a:r>
            <a:r>
              <a:rPr lang="en-US">
                <a:ea typeface="+mn-lt"/>
                <a:cs typeface="+mn-lt"/>
              </a:rPr>
              <a:t> </a:t>
            </a:r>
            <a:r>
              <a:rPr lang="en-US" err="1">
                <a:ea typeface="+mn-lt"/>
                <a:cs typeface="+mn-lt"/>
              </a:rPr>
              <a:t>zorg</a:t>
            </a:r>
            <a:r>
              <a:rPr lang="en-US">
                <a:ea typeface="+mn-lt"/>
                <a:cs typeface="+mn-lt"/>
              </a:rPr>
              <a:t>, met </a:t>
            </a:r>
            <a:r>
              <a:rPr lang="en-US" err="1">
                <a:ea typeface="+mn-lt"/>
                <a:cs typeface="+mn-lt"/>
              </a:rPr>
              <a:t>als</a:t>
            </a:r>
            <a:r>
              <a:rPr lang="en-US">
                <a:ea typeface="+mn-lt"/>
                <a:cs typeface="+mn-lt"/>
              </a:rPr>
              <a:t> </a:t>
            </a:r>
            <a:r>
              <a:rPr lang="en-US" err="1">
                <a:ea typeface="+mn-lt"/>
                <a:cs typeface="+mn-lt"/>
              </a:rPr>
              <a:t>doel</a:t>
            </a:r>
            <a:r>
              <a:rPr lang="en-US">
                <a:ea typeface="+mn-lt"/>
                <a:cs typeface="+mn-lt"/>
              </a:rPr>
              <a:t> </a:t>
            </a:r>
            <a:r>
              <a:rPr lang="en-US" err="1">
                <a:ea typeface="+mn-lt"/>
                <a:cs typeface="+mn-lt"/>
              </a:rPr>
              <a:t>kwaliteitsverbetering</a:t>
            </a:r>
            <a:r>
              <a:rPr lang="en-US">
                <a:ea typeface="+mn-lt"/>
                <a:cs typeface="+mn-lt"/>
              </a:rPr>
              <a:t>. </a:t>
            </a:r>
            <a:endParaRPr lang="en-US"/>
          </a:p>
          <a:p>
            <a:pPr marL="0" indent="0">
              <a:lnSpc>
                <a:spcPct val="120000"/>
              </a:lnSpc>
              <a:buNone/>
            </a:pPr>
            <a:endParaRPr lang="en-US"/>
          </a:p>
          <a:p>
            <a:pPr marL="0" indent="0">
              <a:lnSpc>
                <a:spcPct val="120000"/>
              </a:lnSpc>
              <a:buNone/>
            </a:pPr>
            <a:r>
              <a:rPr lang="en-US" b="1" u="sng" err="1">
                <a:ea typeface="+mn-lt"/>
                <a:cs typeface="+mn-lt"/>
              </a:rPr>
              <a:t>Voorbeeld</a:t>
            </a:r>
            <a:r>
              <a:rPr lang="en-US" b="1" u="sng">
                <a:ea typeface="+mn-lt"/>
                <a:cs typeface="+mn-lt"/>
              </a:rPr>
              <a:t>:</a:t>
            </a:r>
            <a:r>
              <a:rPr lang="en-US" b="1">
                <a:ea typeface="+mn-lt"/>
                <a:cs typeface="+mn-lt"/>
              </a:rPr>
              <a:t> </a:t>
            </a:r>
          </a:p>
          <a:p>
            <a:pPr marL="0" indent="0">
              <a:lnSpc>
                <a:spcPct val="120000"/>
              </a:lnSpc>
              <a:buNone/>
            </a:pPr>
            <a:r>
              <a:rPr lang="en-US" err="1">
                <a:ea typeface="+mn-lt"/>
                <a:cs typeface="+mn-lt"/>
              </a:rPr>
              <a:t>Gezien</a:t>
            </a:r>
            <a:r>
              <a:rPr lang="en-US">
                <a:ea typeface="+mn-lt"/>
                <a:cs typeface="+mn-lt"/>
              </a:rPr>
              <a:t> de </a:t>
            </a:r>
            <a:r>
              <a:rPr lang="en-US" err="1">
                <a:ea typeface="+mn-lt"/>
                <a:cs typeface="+mn-lt"/>
              </a:rPr>
              <a:t>forse</a:t>
            </a:r>
            <a:r>
              <a:rPr lang="en-US">
                <a:ea typeface="+mn-lt"/>
                <a:cs typeface="+mn-lt"/>
              </a:rPr>
              <a:t> </a:t>
            </a:r>
            <a:r>
              <a:rPr lang="en-US" err="1">
                <a:ea typeface="+mn-lt"/>
                <a:cs typeface="+mn-lt"/>
              </a:rPr>
              <a:t>zwelling</a:t>
            </a:r>
            <a:r>
              <a:rPr lang="en-US">
                <a:ea typeface="+mn-lt"/>
                <a:cs typeface="+mn-lt"/>
              </a:rPr>
              <a:t> op het </a:t>
            </a:r>
            <a:r>
              <a:rPr lang="en-US" err="1">
                <a:ea typeface="+mn-lt"/>
                <a:cs typeface="+mn-lt"/>
              </a:rPr>
              <a:t>achterhoofd</a:t>
            </a:r>
            <a:r>
              <a:rPr lang="en-US">
                <a:ea typeface="+mn-lt"/>
                <a:cs typeface="+mn-lt"/>
              </a:rPr>
              <a:t>, de </a:t>
            </a:r>
            <a:r>
              <a:rPr lang="en-US" err="1">
                <a:ea typeface="+mn-lt"/>
                <a:cs typeface="+mn-lt"/>
              </a:rPr>
              <a:t>leeftijd</a:t>
            </a:r>
            <a:r>
              <a:rPr lang="en-US">
                <a:ea typeface="+mn-lt"/>
                <a:cs typeface="+mn-lt"/>
              </a:rPr>
              <a:t>, de </a:t>
            </a:r>
            <a:r>
              <a:rPr lang="en-US" err="1">
                <a:ea typeface="+mn-lt"/>
                <a:cs typeface="+mn-lt"/>
              </a:rPr>
              <a:t>bekende</a:t>
            </a:r>
            <a:r>
              <a:rPr lang="en-US">
                <a:ea typeface="+mn-lt"/>
                <a:cs typeface="+mn-lt"/>
              </a:rPr>
              <a:t> </a:t>
            </a:r>
            <a:r>
              <a:rPr lang="en-US" err="1">
                <a:ea typeface="+mn-lt"/>
                <a:cs typeface="+mn-lt"/>
              </a:rPr>
              <a:t>voorgeschiedenis</a:t>
            </a:r>
            <a:r>
              <a:rPr lang="en-US">
                <a:ea typeface="+mn-lt"/>
                <a:cs typeface="+mn-lt"/>
              </a:rPr>
              <a:t> van </a:t>
            </a:r>
            <a:r>
              <a:rPr lang="en-US" err="1">
                <a:ea typeface="+mn-lt"/>
                <a:cs typeface="+mn-lt"/>
              </a:rPr>
              <a:t>atriumfibrilleren</a:t>
            </a:r>
            <a:r>
              <a:rPr lang="en-US">
                <a:ea typeface="+mn-lt"/>
                <a:cs typeface="+mn-lt"/>
              </a:rPr>
              <a:t> (met </a:t>
            </a:r>
            <a:r>
              <a:rPr lang="en-US" err="1">
                <a:ea typeface="+mn-lt"/>
                <a:cs typeface="+mn-lt"/>
              </a:rPr>
              <a:t>antistollingsindicatie</a:t>
            </a:r>
            <a:r>
              <a:rPr lang="en-US">
                <a:ea typeface="+mn-lt"/>
                <a:cs typeface="+mn-lt"/>
              </a:rPr>
              <a:t>) </a:t>
            </a:r>
            <a:r>
              <a:rPr lang="en-US" err="1">
                <a:ea typeface="+mn-lt"/>
                <a:cs typeface="+mn-lt"/>
              </a:rPr>
              <a:t>en</a:t>
            </a:r>
            <a:r>
              <a:rPr lang="en-US">
                <a:ea typeface="+mn-lt"/>
                <a:cs typeface="+mn-lt"/>
              </a:rPr>
              <a:t> de </a:t>
            </a:r>
            <a:r>
              <a:rPr lang="en-US" err="1">
                <a:ea typeface="+mn-lt"/>
                <a:cs typeface="+mn-lt"/>
              </a:rPr>
              <a:t>afwijkende</a:t>
            </a:r>
            <a:r>
              <a:rPr lang="en-US">
                <a:ea typeface="+mn-lt"/>
                <a:cs typeface="+mn-lt"/>
              </a:rPr>
              <a:t> EMV-score, had het </a:t>
            </a:r>
            <a:r>
              <a:rPr lang="en-US" err="1">
                <a:ea typeface="+mn-lt"/>
                <a:cs typeface="+mn-lt"/>
              </a:rPr>
              <a:t>overwegen</a:t>
            </a:r>
            <a:r>
              <a:rPr lang="en-US">
                <a:ea typeface="+mn-lt"/>
                <a:cs typeface="+mn-lt"/>
              </a:rPr>
              <a:t> van </a:t>
            </a:r>
            <a:r>
              <a:rPr lang="en-US" err="1">
                <a:ea typeface="+mn-lt"/>
                <a:cs typeface="+mn-lt"/>
              </a:rPr>
              <a:t>een</a:t>
            </a:r>
            <a:r>
              <a:rPr lang="en-US">
                <a:ea typeface="+mn-lt"/>
                <a:cs typeface="+mn-lt"/>
              </a:rPr>
              <a:t> </a:t>
            </a:r>
            <a:r>
              <a:rPr lang="en-US" err="1">
                <a:ea typeface="+mn-lt"/>
                <a:cs typeface="+mn-lt"/>
              </a:rPr>
              <a:t>klein</a:t>
            </a:r>
            <a:r>
              <a:rPr lang="en-US">
                <a:ea typeface="+mn-lt"/>
                <a:cs typeface="+mn-lt"/>
              </a:rPr>
              <a:t> </a:t>
            </a:r>
            <a:r>
              <a:rPr lang="en-US" err="1">
                <a:ea typeface="+mn-lt"/>
                <a:cs typeface="+mn-lt"/>
              </a:rPr>
              <a:t>traumasein</a:t>
            </a:r>
            <a:r>
              <a:rPr lang="en-US">
                <a:ea typeface="+mn-lt"/>
                <a:cs typeface="+mn-lt"/>
              </a:rPr>
              <a:t> </a:t>
            </a:r>
            <a:r>
              <a:rPr lang="en-US" err="1">
                <a:ea typeface="+mn-lt"/>
                <a:cs typeface="+mn-lt"/>
              </a:rPr>
              <a:t>mogelijk</a:t>
            </a:r>
            <a:r>
              <a:rPr lang="en-US">
                <a:ea typeface="+mn-lt"/>
                <a:cs typeface="+mn-lt"/>
              </a:rPr>
              <a:t> op </a:t>
            </a:r>
            <a:r>
              <a:rPr lang="en-US" err="1">
                <a:ea typeface="+mn-lt"/>
                <a:cs typeface="+mn-lt"/>
              </a:rPr>
              <a:t>zijn</a:t>
            </a:r>
            <a:r>
              <a:rPr lang="en-US">
                <a:ea typeface="+mn-lt"/>
                <a:cs typeface="+mn-lt"/>
              </a:rPr>
              <a:t> </a:t>
            </a:r>
            <a:r>
              <a:rPr lang="en-US" err="1">
                <a:ea typeface="+mn-lt"/>
                <a:cs typeface="+mn-lt"/>
              </a:rPr>
              <a:t>plaats</a:t>
            </a:r>
            <a:r>
              <a:rPr lang="en-US">
                <a:ea typeface="+mn-lt"/>
                <a:cs typeface="+mn-lt"/>
              </a:rPr>
              <a:t> </a:t>
            </a:r>
            <a:r>
              <a:rPr lang="en-US" err="1">
                <a:ea typeface="+mn-lt"/>
                <a:cs typeface="+mn-lt"/>
              </a:rPr>
              <a:t>geweest</a:t>
            </a:r>
            <a:r>
              <a:rPr lang="en-US">
                <a:ea typeface="+mn-lt"/>
                <a:cs typeface="+mn-lt"/>
              </a:rPr>
              <a:t>.</a:t>
            </a:r>
            <a:endParaRPr lang="en-US"/>
          </a:p>
          <a:p>
            <a:pPr>
              <a:lnSpc>
                <a:spcPct val="120000"/>
              </a:lnSpc>
              <a:buFont typeface="Calibri" panose="020B0604020202020204" pitchFamily="34" charset="0"/>
              <a:buChar char="-"/>
            </a:pPr>
            <a:endParaRPr lang="en-US"/>
          </a:p>
        </p:txBody>
      </p:sp>
    </p:spTree>
    <p:extLst>
      <p:ext uri="{BB962C8B-B14F-4D97-AF65-F5344CB8AC3E}">
        <p14:creationId xmlns:p14="http://schemas.microsoft.com/office/powerpoint/2010/main" val="185027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B570-356A-53CE-0537-CF31B8ED5B4F}"/>
              </a:ext>
            </a:extLst>
          </p:cNvPr>
          <p:cNvSpPr>
            <a:spLocks noGrp="1"/>
          </p:cNvSpPr>
          <p:nvPr>
            <p:ph type="title"/>
          </p:nvPr>
        </p:nvSpPr>
        <p:spPr/>
        <p:txBody>
          <a:bodyPr/>
          <a:lstStyle/>
          <a:p>
            <a:r>
              <a:rPr lang="en-US" err="1"/>
              <a:t>Toelichting</a:t>
            </a:r>
            <a:r>
              <a:rPr lang="en-US"/>
              <a:t> </a:t>
            </a:r>
            <a:r>
              <a:rPr lang="en-US" err="1"/>
              <a:t>Communicatie</a:t>
            </a:r>
          </a:p>
        </p:txBody>
      </p:sp>
      <p:sp>
        <p:nvSpPr>
          <p:cNvPr id="3" name="Content Placeholder 2">
            <a:extLst>
              <a:ext uri="{FF2B5EF4-FFF2-40B4-BE49-F238E27FC236}">
                <a16:creationId xmlns:a16="http://schemas.microsoft.com/office/drawing/2014/main" id="{EE716DE0-69DB-2C4B-B327-4286751DDE49}"/>
              </a:ext>
            </a:extLst>
          </p:cNvPr>
          <p:cNvSpPr>
            <a:spLocks noGrp="1"/>
          </p:cNvSpPr>
          <p:nvPr>
            <p:ph sz="quarter" idx="10"/>
          </p:nvPr>
        </p:nvSpPr>
        <p:spPr>
          <a:xfrm>
            <a:off x="576444" y="1323684"/>
            <a:ext cx="10515600" cy="4643643"/>
          </a:xfrm>
        </p:spPr>
        <p:txBody>
          <a:bodyPr vert="horz" lIns="91440" tIns="45720" rIns="91440" bIns="45720" rtlCol="0" anchor="t">
            <a:normAutofit lnSpcReduction="10000"/>
          </a:bodyPr>
          <a:lstStyle/>
          <a:p>
            <a:pPr marL="0" indent="0">
              <a:lnSpc>
                <a:spcPct val="130000"/>
              </a:lnSpc>
              <a:buNone/>
            </a:pPr>
            <a:r>
              <a:rPr lang="en-US" sz="2400">
                <a:ea typeface="+mn-lt"/>
                <a:cs typeface="+mn-lt"/>
              </a:rPr>
              <a:t>Het veld ‘</a:t>
            </a:r>
            <a:r>
              <a:rPr lang="en-US" sz="2400" b="1" err="1">
                <a:ea typeface="+mn-lt"/>
                <a:cs typeface="+mn-lt"/>
              </a:rPr>
              <a:t>Toelichting</a:t>
            </a:r>
            <a:r>
              <a:rPr lang="en-US" sz="2400" b="1">
                <a:ea typeface="+mn-lt"/>
                <a:cs typeface="+mn-lt"/>
              </a:rPr>
              <a:t> </a:t>
            </a:r>
            <a:r>
              <a:rPr lang="en-US" sz="2400" b="1" err="1">
                <a:ea typeface="+mn-lt"/>
                <a:cs typeface="+mn-lt"/>
              </a:rPr>
              <a:t>Communicatie</a:t>
            </a:r>
            <a:r>
              <a:rPr lang="en-US" sz="2400" err="1">
                <a:ea typeface="+mn-lt"/>
                <a:cs typeface="+mn-lt"/>
              </a:rPr>
              <a:t>’wordt</a:t>
            </a:r>
            <a:r>
              <a:rPr lang="en-US" sz="2400">
                <a:ea typeface="+mn-lt"/>
                <a:cs typeface="+mn-lt"/>
              </a:rPr>
              <a:t> </a:t>
            </a:r>
            <a:r>
              <a:rPr lang="en-US" sz="2400" err="1">
                <a:ea typeface="+mn-lt"/>
                <a:cs typeface="+mn-lt"/>
              </a:rPr>
              <a:t>gebruikt</a:t>
            </a:r>
            <a:r>
              <a:rPr lang="en-US" sz="2400">
                <a:ea typeface="+mn-lt"/>
                <a:cs typeface="+mn-lt"/>
              </a:rPr>
              <a:t> om feedback </a:t>
            </a:r>
            <a:r>
              <a:rPr lang="en-US" sz="2400" err="1">
                <a:ea typeface="+mn-lt"/>
                <a:cs typeface="+mn-lt"/>
              </a:rPr>
              <a:t>te</a:t>
            </a:r>
            <a:r>
              <a:rPr lang="en-US" sz="2400">
                <a:ea typeface="+mn-lt"/>
                <a:cs typeface="+mn-lt"/>
              </a:rPr>
              <a:t> </a:t>
            </a:r>
            <a:r>
              <a:rPr lang="en-US" sz="2400" err="1">
                <a:ea typeface="+mn-lt"/>
                <a:cs typeface="+mn-lt"/>
              </a:rPr>
              <a:t>geven</a:t>
            </a:r>
            <a:r>
              <a:rPr lang="en-US" sz="2400">
                <a:ea typeface="+mn-lt"/>
                <a:cs typeface="+mn-lt"/>
              </a:rPr>
              <a:t> over de </a:t>
            </a:r>
            <a:r>
              <a:rPr lang="en-US" sz="2400" err="1">
                <a:ea typeface="+mn-lt"/>
                <a:cs typeface="+mn-lt"/>
              </a:rPr>
              <a:t>communicatie</a:t>
            </a:r>
            <a:r>
              <a:rPr lang="en-US" sz="2400">
                <a:ea typeface="+mn-lt"/>
                <a:cs typeface="+mn-lt"/>
              </a:rPr>
              <a:t> </a:t>
            </a:r>
            <a:r>
              <a:rPr lang="en-US" sz="2400" err="1">
                <a:ea typeface="+mn-lt"/>
                <a:cs typeface="+mn-lt"/>
              </a:rPr>
              <a:t>rondom</a:t>
            </a:r>
            <a:r>
              <a:rPr lang="en-US" sz="2400">
                <a:ea typeface="+mn-lt"/>
                <a:cs typeface="+mn-lt"/>
              </a:rPr>
              <a:t> de </a:t>
            </a:r>
            <a:r>
              <a:rPr lang="en-US" sz="2400" err="1">
                <a:ea typeface="+mn-lt"/>
                <a:cs typeface="+mn-lt"/>
              </a:rPr>
              <a:t>patiëntenzorg</a:t>
            </a:r>
            <a:r>
              <a:rPr lang="en-US" sz="2400">
                <a:ea typeface="+mn-lt"/>
                <a:cs typeface="+mn-lt"/>
              </a:rPr>
              <a:t>, </a:t>
            </a:r>
            <a:r>
              <a:rPr lang="en-US" sz="2400" err="1">
                <a:ea typeface="+mn-lt"/>
                <a:cs typeface="+mn-lt"/>
              </a:rPr>
              <a:t>zoals</a:t>
            </a:r>
            <a:r>
              <a:rPr lang="en-US" sz="2400">
                <a:ea typeface="+mn-lt"/>
                <a:cs typeface="+mn-lt"/>
              </a:rPr>
              <a:t>: </a:t>
            </a:r>
          </a:p>
          <a:p>
            <a:pPr marL="342900" indent="-342900">
              <a:lnSpc>
                <a:spcPct val="130000"/>
              </a:lnSpc>
              <a:buFont typeface="Calibri" panose="020B0604020202020204" pitchFamily="34" charset="0"/>
              <a:buChar char="-"/>
            </a:pPr>
            <a:r>
              <a:rPr lang="en-US" sz="2400" err="1">
                <a:ea typeface="+mn-lt"/>
                <a:cs typeface="+mn-lt"/>
              </a:rPr>
              <a:t>volledigheid</a:t>
            </a:r>
            <a:r>
              <a:rPr lang="en-US" sz="2400">
                <a:ea typeface="+mn-lt"/>
                <a:cs typeface="+mn-lt"/>
              </a:rPr>
              <a:t> </a:t>
            </a:r>
            <a:r>
              <a:rPr lang="en-US" sz="2400" err="1">
                <a:ea typeface="+mn-lt"/>
                <a:cs typeface="+mn-lt"/>
              </a:rPr>
              <a:t>en</a:t>
            </a:r>
            <a:r>
              <a:rPr lang="en-US" sz="2400">
                <a:ea typeface="+mn-lt"/>
                <a:cs typeface="+mn-lt"/>
              </a:rPr>
              <a:t> </a:t>
            </a:r>
            <a:r>
              <a:rPr lang="en-US" sz="2400" err="1">
                <a:ea typeface="+mn-lt"/>
                <a:cs typeface="+mn-lt"/>
              </a:rPr>
              <a:t>duidelijkheid</a:t>
            </a:r>
            <a:r>
              <a:rPr lang="en-US" sz="2400">
                <a:ea typeface="+mn-lt"/>
                <a:cs typeface="+mn-lt"/>
              </a:rPr>
              <a:t> van de </a:t>
            </a:r>
            <a:r>
              <a:rPr lang="en-US" sz="2400" err="1">
                <a:ea typeface="+mn-lt"/>
                <a:cs typeface="+mn-lt"/>
              </a:rPr>
              <a:t>overdracht</a:t>
            </a:r>
            <a:r>
              <a:rPr lang="en-US" sz="2400">
                <a:ea typeface="+mn-lt"/>
                <a:cs typeface="+mn-lt"/>
              </a:rPr>
              <a:t>;</a:t>
            </a:r>
          </a:p>
          <a:p>
            <a:pPr marL="342900" indent="-342900">
              <a:lnSpc>
                <a:spcPct val="130000"/>
              </a:lnSpc>
              <a:buFont typeface="Calibri" panose="020B0604020202020204" pitchFamily="34" charset="0"/>
              <a:buChar char="-"/>
            </a:pPr>
            <a:r>
              <a:rPr lang="en-US" sz="2400">
                <a:ea typeface="+mn-lt"/>
                <a:cs typeface="+mn-lt"/>
              </a:rPr>
              <a:t>de </a:t>
            </a:r>
            <a:r>
              <a:rPr lang="en-US" sz="2400" err="1">
                <a:ea typeface="+mn-lt"/>
                <a:cs typeface="+mn-lt"/>
              </a:rPr>
              <a:t>keuze</a:t>
            </a:r>
            <a:r>
              <a:rPr lang="en-US" sz="2400">
                <a:ea typeface="+mn-lt"/>
                <a:cs typeface="+mn-lt"/>
              </a:rPr>
              <a:t> van het </a:t>
            </a:r>
            <a:r>
              <a:rPr lang="en-US" sz="2400" err="1">
                <a:ea typeface="+mn-lt"/>
                <a:cs typeface="+mn-lt"/>
              </a:rPr>
              <a:t>juiste</a:t>
            </a:r>
            <a:r>
              <a:rPr lang="en-US" sz="2400">
                <a:ea typeface="+mn-lt"/>
                <a:cs typeface="+mn-lt"/>
              </a:rPr>
              <a:t> </a:t>
            </a:r>
            <a:r>
              <a:rPr lang="en-US" sz="2400" err="1">
                <a:ea typeface="+mn-lt"/>
                <a:cs typeface="+mn-lt"/>
              </a:rPr>
              <a:t>ziekenhuis</a:t>
            </a:r>
            <a:r>
              <a:rPr lang="en-US" sz="2400">
                <a:ea typeface="+mn-lt"/>
                <a:cs typeface="+mn-lt"/>
              </a:rPr>
              <a:t>;</a:t>
            </a:r>
          </a:p>
          <a:p>
            <a:pPr marL="342900" indent="-342900">
              <a:lnSpc>
                <a:spcPct val="130000"/>
              </a:lnSpc>
              <a:buFont typeface="Calibri" panose="020B0604020202020204" pitchFamily="34" charset="0"/>
              <a:buChar char="-"/>
            </a:pPr>
            <a:r>
              <a:rPr lang="en-US" sz="2400" err="1">
                <a:ea typeface="+mn-lt"/>
                <a:cs typeface="+mn-lt"/>
              </a:rPr>
              <a:t>eventuele</a:t>
            </a:r>
            <a:r>
              <a:rPr lang="en-US" sz="2400">
                <a:ea typeface="+mn-lt"/>
                <a:cs typeface="+mn-lt"/>
              </a:rPr>
              <a:t> </a:t>
            </a:r>
            <a:r>
              <a:rPr lang="en-US" sz="2400" err="1">
                <a:ea typeface="+mn-lt"/>
                <a:cs typeface="+mn-lt"/>
              </a:rPr>
              <a:t>gemiste</a:t>
            </a:r>
            <a:r>
              <a:rPr lang="en-US" sz="2400">
                <a:ea typeface="+mn-lt"/>
                <a:cs typeface="+mn-lt"/>
              </a:rPr>
              <a:t> of </a:t>
            </a:r>
            <a:r>
              <a:rPr lang="en-US" sz="2400" err="1">
                <a:ea typeface="+mn-lt"/>
                <a:cs typeface="+mn-lt"/>
              </a:rPr>
              <a:t>onvolledige</a:t>
            </a:r>
            <a:r>
              <a:rPr lang="en-US" sz="2400">
                <a:ea typeface="+mn-lt"/>
                <a:cs typeface="+mn-lt"/>
              </a:rPr>
              <a:t> </a:t>
            </a:r>
            <a:r>
              <a:rPr lang="en-US" sz="2400" err="1">
                <a:ea typeface="+mn-lt"/>
                <a:cs typeface="+mn-lt"/>
              </a:rPr>
              <a:t>informatie</a:t>
            </a:r>
            <a:r>
              <a:rPr lang="en-US" sz="2400">
                <a:ea typeface="+mn-lt"/>
                <a:cs typeface="+mn-lt"/>
              </a:rPr>
              <a:t>. </a:t>
            </a:r>
          </a:p>
          <a:p>
            <a:pPr marL="0" indent="0">
              <a:lnSpc>
                <a:spcPct val="130000"/>
              </a:lnSpc>
              <a:buNone/>
            </a:pPr>
            <a:endParaRPr lang="en-US" sz="2400">
              <a:ea typeface="+mn-lt"/>
              <a:cs typeface="+mn-lt"/>
            </a:endParaRPr>
          </a:p>
          <a:p>
            <a:pPr marL="0" indent="0">
              <a:lnSpc>
                <a:spcPct val="130000"/>
              </a:lnSpc>
              <a:buNone/>
            </a:pPr>
            <a:r>
              <a:rPr lang="en-US" sz="2400" b="1" u="sng" err="1">
                <a:ea typeface="+mn-lt"/>
                <a:cs typeface="+mn-lt"/>
              </a:rPr>
              <a:t>Voorbeeld</a:t>
            </a:r>
            <a:r>
              <a:rPr lang="en-US" sz="2400" b="1" u="sng">
                <a:ea typeface="+mn-lt"/>
                <a:cs typeface="+mn-lt"/>
              </a:rPr>
              <a:t>: </a:t>
            </a:r>
          </a:p>
          <a:p>
            <a:pPr marL="0" indent="0">
              <a:lnSpc>
                <a:spcPct val="130000"/>
              </a:lnSpc>
              <a:buNone/>
            </a:pPr>
            <a:r>
              <a:rPr lang="en-US" sz="2400" err="1">
                <a:ea typeface="+mn-lt"/>
                <a:cs typeface="+mn-lt"/>
              </a:rPr>
              <a:t>Duidelijk</a:t>
            </a:r>
            <a:r>
              <a:rPr lang="en-US" sz="2400">
                <a:ea typeface="+mn-lt"/>
                <a:cs typeface="+mn-lt"/>
              </a:rPr>
              <a:t> </a:t>
            </a:r>
            <a:r>
              <a:rPr lang="en-US" sz="2400" err="1">
                <a:ea typeface="+mn-lt"/>
                <a:cs typeface="+mn-lt"/>
              </a:rPr>
              <a:t>digitale</a:t>
            </a:r>
            <a:r>
              <a:rPr lang="en-US" sz="2400">
                <a:ea typeface="+mn-lt"/>
                <a:cs typeface="+mn-lt"/>
              </a:rPr>
              <a:t> </a:t>
            </a:r>
            <a:r>
              <a:rPr lang="en-US" sz="2400" err="1">
                <a:ea typeface="+mn-lt"/>
                <a:cs typeface="+mn-lt"/>
              </a:rPr>
              <a:t>overdracht</a:t>
            </a:r>
            <a:r>
              <a:rPr lang="en-US" sz="2400">
                <a:ea typeface="+mn-lt"/>
                <a:cs typeface="+mn-lt"/>
              </a:rPr>
              <a:t> </a:t>
            </a:r>
            <a:r>
              <a:rPr lang="en-US" sz="2400" err="1">
                <a:ea typeface="+mn-lt"/>
                <a:cs typeface="+mn-lt"/>
              </a:rPr>
              <a:t>volgens</a:t>
            </a:r>
            <a:r>
              <a:rPr lang="en-US" sz="2400">
                <a:ea typeface="+mn-lt"/>
                <a:cs typeface="+mn-lt"/>
              </a:rPr>
              <a:t> de ABCD.</a:t>
            </a:r>
          </a:p>
          <a:p>
            <a:pPr marL="0" indent="0">
              <a:lnSpc>
                <a:spcPct val="130000"/>
              </a:lnSpc>
              <a:buNone/>
            </a:pPr>
            <a:endParaRPr lang="en-US" sz="2400">
              <a:ea typeface="+mn-lt"/>
              <a:cs typeface="+mn-lt"/>
            </a:endParaRPr>
          </a:p>
        </p:txBody>
      </p:sp>
    </p:spTree>
    <p:extLst>
      <p:ext uri="{BB962C8B-B14F-4D97-AF65-F5344CB8AC3E}">
        <p14:creationId xmlns:p14="http://schemas.microsoft.com/office/powerpoint/2010/main" val="50237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264B-54BC-8C9E-0A37-B83EBCE39D2B}"/>
              </a:ext>
            </a:extLst>
          </p:cNvPr>
          <p:cNvSpPr>
            <a:spLocks noGrp="1"/>
          </p:cNvSpPr>
          <p:nvPr>
            <p:ph type="title"/>
          </p:nvPr>
        </p:nvSpPr>
        <p:spPr/>
        <p:txBody>
          <a:bodyPr/>
          <a:lstStyle/>
          <a:p>
            <a:r>
              <a:rPr lang="en-US" err="1"/>
              <a:t>Aanvullend</a:t>
            </a:r>
          </a:p>
        </p:txBody>
      </p:sp>
      <p:sp>
        <p:nvSpPr>
          <p:cNvPr id="3" name="Content Placeholder 2">
            <a:extLst>
              <a:ext uri="{FF2B5EF4-FFF2-40B4-BE49-F238E27FC236}">
                <a16:creationId xmlns:a16="http://schemas.microsoft.com/office/drawing/2014/main" id="{71603F48-620A-513F-0891-ECEFD32BDD4B}"/>
              </a:ext>
            </a:extLst>
          </p:cNvPr>
          <p:cNvSpPr>
            <a:spLocks noGrp="1"/>
          </p:cNvSpPr>
          <p:nvPr>
            <p:ph sz="quarter" idx="10"/>
          </p:nvPr>
        </p:nvSpPr>
        <p:spPr>
          <a:xfrm>
            <a:off x="495009" y="1320343"/>
            <a:ext cx="10515600" cy="5419517"/>
          </a:xfrm>
        </p:spPr>
        <p:txBody>
          <a:bodyPr vert="horz" lIns="91440" tIns="45720" rIns="91440" bIns="45720" rtlCol="0" anchor="t">
            <a:normAutofit fontScale="92500" lnSpcReduction="10000"/>
          </a:bodyPr>
          <a:lstStyle/>
          <a:p>
            <a:pPr marL="0" indent="0">
              <a:buNone/>
            </a:pPr>
            <a:r>
              <a:rPr lang="en-US" b="1">
                <a:ea typeface="+mn-lt"/>
                <a:cs typeface="+mn-lt"/>
              </a:rPr>
              <a:t>Het </a:t>
            </a:r>
            <a:r>
              <a:rPr lang="en-US" b="1" err="1">
                <a:ea typeface="+mn-lt"/>
                <a:cs typeface="+mn-lt"/>
              </a:rPr>
              <a:t>toelichtingsveld</a:t>
            </a:r>
            <a:r>
              <a:rPr lang="en-US" b="1">
                <a:ea typeface="+mn-lt"/>
                <a:cs typeface="+mn-lt"/>
              </a:rPr>
              <a:t>..</a:t>
            </a:r>
            <a:br>
              <a:rPr lang="en-US"/>
            </a:br>
            <a:endParaRPr lang="en-US">
              <a:ea typeface="+mn-lt"/>
              <a:cs typeface="+mn-lt"/>
            </a:endParaRPr>
          </a:p>
          <a:p>
            <a:pPr>
              <a:lnSpc>
                <a:spcPct val="110000"/>
              </a:lnSpc>
              <a:buFont typeface="Arial"/>
              <a:buChar char="•"/>
            </a:pPr>
            <a:r>
              <a:rPr lang="en-US">
                <a:ea typeface="+mn-lt"/>
                <a:cs typeface="+mn-lt"/>
              </a:rPr>
              <a:t>is </a:t>
            </a:r>
            <a:r>
              <a:rPr lang="en-US" err="1">
                <a:ea typeface="+mn-lt"/>
                <a:cs typeface="+mn-lt"/>
              </a:rPr>
              <a:t>bedoeld</a:t>
            </a:r>
            <a:r>
              <a:rPr lang="en-US">
                <a:ea typeface="+mn-lt"/>
                <a:cs typeface="+mn-lt"/>
              </a:rPr>
              <a:t> om de </a:t>
            </a:r>
            <a:r>
              <a:rPr lang="en-US" err="1">
                <a:ea typeface="+mn-lt"/>
                <a:cs typeface="+mn-lt"/>
              </a:rPr>
              <a:t>samenwerking</a:t>
            </a:r>
            <a:r>
              <a:rPr lang="en-US">
                <a:ea typeface="+mn-lt"/>
                <a:cs typeface="+mn-lt"/>
              </a:rPr>
              <a:t> </a:t>
            </a:r>
            <a:r>
              <a:rPr lang="en-US" err="1">
                <a:ea typeface="+mn-lt"/>
                <a:cs typeface="+mn-lt"/>
              </a:rPr>
              <a:t>en</a:t>
            </a:r>
            <a:r>
              <a:rPr lang="en-US">
                <a:ea typeface="+mn-lt"/>
                <a:cs typeface="+mn-lt"/>
              </a:rPr>
              <a:t> </a:t>
            </a:r>
            <a:r>
              <a:rPr lang="en-US" err="1">
                <a:ea typeface="+mn-lt"/>
                <a:cs typeface="+mn-lt"/>
              </a:rPr>
              <a:t>informatiedeling</a:t>
            </a:r>
            <a:r>
              <a:rPr lang="en-US">
                <a:ea typeface="+mn-lt"/>
                <a:cs typeface="+mn-lt"/>
              </a:rPr>
              <a:t> </a:t>
            </a:r>
            <a:r>
              <a:rPr lang="en-US" err="1">
                <a:ea typeface="+mn-lt"/>
                <a:cs typeface="+mn-lt"/>
              </a:rPr>
              <a:t>binnen</a:t>
            </a:r>
            <a:r>
              <a:rPr lang="en-US">
                <a:ea typeface="+mn-lt"/>
                <a:cs typeface="+mn-lt"/>
              </a:rPr>
              <a:t> de </a:t>
            </a:r>
            <a:r>
              <a:rPr lang="en-US" err="1">
                <a:ea typeface="+mn-lt"/>
                <a:cs typeface="+mn-lt"/>
              </a:rPr>
              <a:t>keten</a:t>
            </a:r>
            <a:r>
              <a:rPr lang="en-US">
                <a:ea typeface="+mn-lt"/>
                <a:cs typeface="+mn-lt"/>
              </a:rPr>
              <a:t> </a:t>
            </a:r>
            <a:r>
              <a:rPr lang="en-US" err="1">
                <a:ea typeface="+mn-lt"/>
                <a:cs typeface="+mn-lt"/>
              </a:rPr>
              <a:t>te</a:t>
            </a:r>
            <a:r>
              <a:rPr lang="en-US">
                <a:ea typeface="+mn-lt"/>
                <a:cs typeface="+mn-lt"/>
              </a:rPr>
              <a:t> </a:t>
            </a:r>
            <a:r>
              <a:rPr lang="en-US" err="1">
                <a:ea typeface="+mn-lt"/>
                <a:cs typeface="+mn-lt"/>
              </a:rPr>
              <a:t>verbeteren</a:t>
            </a:r>
            <a:r>
              <a:rPr lang="en-US">
                <a:ea typeface="+mn-lt"/>
                <a:cs typeface="+mn-lt"/>
              </a:rPr>
              <a:t>;</a:t>
            </a:r>
            <a:endParaRPr lang="en-US"/>
          </a:p>
          <a:p>
            <a:pPr>
              <a:lnSpc>
                <a:spcPct val="110000"/>
              </a:lnSpc>
              <a:buFont typeface="Arial"/>
            </a:pPr>
            <a:r>
              <a:rPr lang="en-US">
                <a:ea typeface="+mn-lt"/>
                <a:cs typeface="+mn-lt"/>
              </a:rPr>
              <a:t>is </a:t>
            </a:r>
            <a:r>
              <a:rPr lang="en-US" err="1">
                <a:ea typeface="+mn-lt"/>
                <a:cs typeface="+mn-lt"/>
              </a:rPr>
              <a:t>concreet</a:t>
            </a:r>
            <a:r>
              <a:rPr lang="en-US">
                <a:ea typeface="+mn-lt"/>
                <a:cs typeface="+mn-lt"/>
              </a:rPr>
              <a:t> </a:t>
            </a:r>
            <a:r>
              <a:rPr lang="en-US" err="1">
                <a:ea typeface="+mn-lt"/>
                <a:cs typeface="+mn-lt"/>
              </a:rPr>
              <a:t>en</a:t>
            </a:r>
            <a:r>
              <a:rPr lang="en-US">
                <a:ea typeface="+mn-lt"/>
                <a:cs typeface="+mn-lt"/>
              </a:rPr>
              <a:t> </a:t>
            </a:r>
            <a:r>
              <a:rPr lang="en-US" err="1">
                <a:ea typeface="+mn-lt"/>
                <a:cs typeface="+mn-lt"/>
              </a:rPr>
              <a:t>specifiek</a:t>
            </a:r>
            <a:r>
              <a:rPr lang="en-US">
                <a:ea typeface="+mn-lt"/>
                <a:cs typeface="+mn-lt"/>
              </a:rPr>
              <a:t>;</a:t>
            </a:r>
          </a:p>
          <a:p>
            <a:pPr>
              <a:lnSpc>
                <a:spcPct val="110000"/>
              </a:lnSpc>
              <a:buFont typeface="Arial"/>
            </a:pPr>
            <a:r>
              <a:rPr lang="en-US">
                <a:ea typeface="+mn-lt"/>
                <a:cs typeface="+mn-lt"/>
              </a:rPr>
              <a:t>is </a:t>
            </a:r>
            <a:r>
              <a:rPr lang="en-US" err="1">
                <a:ea typeface="+mn-lt"/>
                <a:cs typeface="+mn-lt"/>
              </a:rPr>
              <a:t>niet</a:t>
            </a:r>
            <a:r>
              <a:rPr lang="en-US">
                <a:ea typeface="+mn-lt"/>
                <a:cs typeface="+mn-lt"/>
              </a:rPr>
              <a:t> op de </a:t>
            </a:r>
            <a:r>
              <a:rPr lang="en-US" err="1">
                <a:ea typeface="+mn-lt"/>
                <a:cs typeface="+mn-lt"/>
              </a:rPr>
              <a:t>zorgverlener</a:t>
            </a:r>
            <a:r>
              <a:rPr lang="en-US">
                <a:ea typeface="+mn-lt"/>
                <a:cs typeface="+mn-lt"/>
              </a:rPr>
              <a:t> of de </a:t>
            </a:r>
            <a:r>
              <a:rPr lang="en-US" err="1">
                <a:ea typeface="+mn-lt"/>
                <a:cs typeface="+mn-lt"/>
              </a:rPr>
              <a:t>patiënt</a:t>
            </a:r>
            <a:r>
              <a:rPr lang="en-US">
                <a:ea typeface="+mn-lt"/>
                <a:cs typeface="+mn-lt"/>
              </a:rPr>
              <a:t> </a:t>
            </a:r>
            <a:r>
              <a:rPr lang="en-US" err="1">
                <a:ea typeface="+mn-lt"/>
                <a:cs typeface="+mn-lt"/>
              </a:rPr>
              <a:t>gericht</a:t>
            </a:r>
            <a:r>
              <a:rPr lang="en-US">
                <a:ea typeface="+mn-lt"/>
                <a:cs typeface="+mn-lt"/>
              </a:rPr>
              <a:t>;</a:t>
            </a:r>
          </a:p>
          <a:p>
            <a:pPr>
              <a:lnSpc>
                <a:spcPct val="110000"/>
              </a:lnSpc>
              <a:buFont typeface="Arial"/>
            </a:pPr>
            <a:r>
              <a:rPr lang="en-US" err="1">
                <a:ea typeface="+mn-lt"/>
                <a:cs typeface="+mn-lt"/>
              </a:rPr>
              <a:t>richt</a:t>
            </a:r>
            <a:r>
              <a:rPr lang="en-US">
                <a:ea typeface="+mn-lt"/>
                <a:cs typeface="+mn-lt"/>
              </a:rPr>
              <a:t> </a:t>
            </a:r>
            <a:r>
              <a:rPr lang="en-US" err="1">
                <a:ea typeface="+mn-lt"/>
                <a:cs typeface="+mn-lt"/>
              </a:rPr>
              <a:t>zich</a:t>
            </a:r>
            <a:r>
              <a:rPr lang="en-US">
                <a:ea typeface="+mn-lt"/>
                <a:cs typeface="+mn-lt"/>
              </a:rPr>
              <a:t> op het </a:t>
            </a:r>
            <a:r>
              <a:rPr lang="en-US" err="1">
                <a:ea typeface="+mn-lt"/>
                <a:cs typeface="+mn-lt"/>
              </a:rPr>
              <a:t>zorgproces</a:t>
            </a:r>
            <a:r>
              <a:rPr lang="en-US">
                <a:ea typeface="+mn-lt"/>
                <a:cs typeface="+mn-lt"/>
              </a:rPr>
              <a:t>;</a:t>
            </a:r>
          </a:p>
          <a:p>
            <a:pPr>
              <a:lnSpc>
                <a:spcPct val="110000"/>
              </a:lnSpc>
              <a:buFont typeface="Arial"/>
            </a:pPr>
            <a:r>
              <a:rPr lang="en-US">
                <a:ea typeface="+mn-lt"/>
                <a:cs typeface="+mn-lt"/>
              </a:rPr>
              <a:t>is </a:t>
            </a:r>
            <a:r>
              <a:rPr lang="en-US" err="1">
                <a:ea typeface="+mn-lt"/>
                <a:cs typeface="+mn-lt"/>
              </a:rPr>
              <a:t>alleen</a:t>
            </a:r>
            <a:r>
              <a:rPr lang="en-US">
                <a:ea typeface="+mn-lt"/>
                <a:cs typeface="+mn-lt"/>
              </a:rPr>
              <a:t> </a:t>
            </a:r>
            <a:r>
              <a:rPr lang="en-US" err="1">
                <a:ea typeface="+mn-lt"/>
                <a:cs typeface="+mn-lt"/>
              </a:rPr>
              <a:t>bedoeld</a:t>
            </a:r>
            <a:r>
              <a:rPr lang="en-US">
                <a:ea typeface="+mn-lt"/>
                <a:cs typeface="+mn-lt"/>
              </a:rPr>
              <a:t> </a:t>
            </a:r>
            <a:r>
              <a:rPr lang="en-US" err="1">
                <a:ea typeface="+mn-lt"/>
                <a:cs typeface="+mn-lt"/>
              </a:rPr>
              <a:t>voor</a:t>
            </a:r>
            <a:r>
              <a:rPr lang="en-US">
                <a:ea typeface="+mn-lt"/>
                <a:cs typeface="+mn-lt"/>
              </a:rPr>
              <a:t> de </a:t>
            </a:r>
            <a:r>
              <a:rPr lang="en-US" err="1">
                <a:ea typeface="+mn-lt"/>
                <a:cs typeface="+mn-lt"/>
              </a:rPr>
              <a:t>zorgverlener</a:t>
            </a:r>
            <a:r>
              <a:rPr lang="en-US">
                <a:ea typeface="+mn-lt"/>
                <a:cs typeface="+mn-lt"/>
              </a:rPr>
              <a:t> die de </a:t>
            </a:r>
            <a:r>
              <a:rPr lang="en-US" err="1">
                <a:ea typeface="+mn-lt"/>
                <a:cs typeface="+mn-lt"/>
              </a:rPr>
              <a:t>zorg</a:t>
            </a:r>
            <a:r>
              <a:rPr lang="en-US">
                <a:ea typeface="+mn-lt"/>
                <a:cs typeface="+mn-lt"/>
              </a:rPr>
              <a:t> </a:t>
            </a:r>
            <a:r>
              <a:rPr lang="en-US" err="1">
                <a:ea typeface="+mn-lt"/>
                <a:cs typeface="+mn-lt"/>
              </a:rPr>
              <a:t>heeft</a:t>
            </a:r>
            <a:r>
              <a:rPr lang="en-US">
                <a:ea typeface="+mn-lt"/>
                <a:cs typeface="+mn-lt"/>
              </a:rPr>
              <a:t> </a:t>
            </a:r>
            <a:r>
              <a:rPr lang="en-US" err="1">
                <a:ea typeface="+mn-lt"/>
                <a:cs typeface="+mn-lt"/>
              </a:rPr>
              <a:t>verleend</a:t>
            </a:r>
            <a:r>
              <a:rPr lang="en-US">
                <a:ea typeface="+mn-lt"/>
                <a:cs typeface="+mn-lt"/>
              </a:rPr>
              <a:t>. Voor </a:t>
            </a:r>
            <a:r>
              <a:rPr lang="en-US" err="1">
                <a:ea typeface="+mn-lt"/>
                <a:cs typeface="+mn-lt"/>
              </a:rPr>
              <a:t>kwaliteitsdoeleinden</a:t>
            </a:r>
            <a:r>
              <a:rPr lang="en-US">
                <a:ea typeface="+mn-lt"/>
                <a:cs typeface="+mn-lt"/>
              </a:rPr>
              <a:t> </a:t>
            </a:r>
            <a:r>
              <a:rPr lang="en-US" err="1">
                <a:ea typeface="+mn-lt"/>
                <a:cs typeface="+mn-lt"/>
              </a:rPr>
              <a:t>kan</a:t>
            </a:r>
            <a:r>
              <a:rPr lang="en-US">
                <a:ea typeface="+mn-lt"/>
                <a:cs typeface="+mn-lt"/>
              </a:rPr>
              <a:t> er op </a:t>
            </a:r>
            <a:r>
              <a:rPr lang="en-US" err="1">
                <a:ea typeface="+mn-lt"/>
                <a:cs typeface="+mn-lt"/>
              </a:rPr>
              <a:t>geaggregeerd</a:t>
            </a:r>
            <a:r>
              <a:rPr lang="en-US">
                <a:ea typeface="+mn-lt"/>
                <a:cs typeface="+mn-lt"/>
              </a:rPr>
              <a:t> </a:t>
            </a:r>
            <a:r>
              <a:rPr lang="en-US" err="1">
                <a:ea typeface="+mn-lt"/>
                <a:cs typeface="+mn-lt"/>
              </a:rPr>
              <a:t>niveau</a:t>
            </a:r>
            <a:r>
              <a:rPr lang="en-US">
                <a:ea typeface="+mn-lt"/>
                <a:cs typeface="+mn-lt"/>
              </a:rPr>
              <a:t> </a:t>
            </a:r>
            <a:r>
              <a:rPr lang="en-US" err="1">
                <a:ea typeface="+mn-lt"/>
                <a:cs typeface="+mn-lt"/>
              </a:rPr>
              <a:t>gebruik</a:t>
            </a:r>
            <a:r>
              <a:rPr lang="en-US">
                <a:ea typeface="+mn-lt"/>
                <a:cs typeface="+mn-lt"/>
              </a:rPr>
              <a:t> </a:t>
            </a:r>
            <a:r>
              <a:rPr lang="en-US" err="1">
                <a:ea typeface="+mn-lt"/>
                <a:cs typeface="+mn-lt"/>
              </a:rPr>
              <a:t>gemaakt</a:t>
            </a:r>
            <a:r>
              <a:rPr lang="en-US">
                <a:ea typeface="+mn-lt"/>
                <a:cs typeface="+mn-lt"/>
              </a:rPr>
              <a:t> </a:t>
            </a:r>
            <a:r>
              <a:rPr lang="en-US" err="1">
                <a:ea typeface="+mn-lt"/>
                <a:cs typeface="+mn-lt"/>
              </a:rPr>
              <a:t>worden</a:t>
            </a:r>
            <a:r>
              <a:rPr lang="en-US">
                <a:ea typeface="+mn-lt"/>
                <a:cs typeface="+mn-lt"/>
              </a:rPr>
              <a:t> van </a:t>
            </a:r>
            <a:r>
              <a:rPr lang="en-US" err="1">
                <a:ea typeface="+mn-lt"/>
                <a:cs typeface="+mn-lt"/>
              </a:rPr>
              <a:t>deze</a:t>
            </a:r>
            <a:r>
              <a:rPr lang="en-US">
                <a:ea typeface="+mn-lt"/>
                <a:cs typeface="+mn-lt"/>
              </a:rPr>
              <a:t> data door </a:t>
            </a:r>
            <a:r>
              <a:rPr lang="en-US" err="1">
                <a:ea typeface="+mn-lt"/>
                <a:cs typeface="+mn-lt"/>
              </a:rPr>
              <a:t>Medisch</a:t>
            </a:r>
            <a:r>
              <a:rPr lang="en-US">
                <a:ea typeface="+mn-lt"/>
                <a:cs typeface="+mn-lt"/>
              </a:rPr>
              <a:t> Manager </a:t>
            </a:r>
            <a:r>
              <a:rPr lang="en-US" err="1">
                <a:ea typeface="+mn-lt"/>
                <a:cs typeface="+mn-lt"/>
              </a:rPr>
              <a:t>Ambulancezorg</a:t>
            </a:r>
            <a:r>
              <a:rPr lang="en-US">
                <a:ea typeface="+mn-lt"/>
                <a:cs typeface="+mn-lt"/>
              </a:rPr>
              <a:t>;</a:t>
            </a:r>
            <a:endParaRPr lang="en-US"/>
          </a:p>
          <a:p>
            <a:pPr>
              <a:lnSpc>
                <a:spcPct val="110000"/>
              </a:lnSpc>
              <a:buFont typeface="Arial"/>
            </a:pPr>
            <a:r>
              <a:rPr lang="en-US" err="1">
                <a:ea typeface="+mn-lt"/>
                <a:cs typeface="+mn-lt"/>
              </a:rPr>
              <a:t>maakt</a:t>
            </a:r>
            <a:r>
              <a:rPr lang="en-US">
                <a:ea typeface="+mn-lt"/>
                <a:cs typeface="+mn-lt"/>
              </a:rPr>
              <a:t> </a:t>
            </a:r>
            <a:r>
              <a:rPr lang="en-US" err="1">
                <a:ea typeface="+mn-lt"/>
                <a:cs typeface="+mn-lt"/>
              </a:rPr>
              <a:t>geen</a:t>
            </a:r>
            <a:r>
              <a:rPr lang="en-US">
                <a:ea typeface="+mn-lt"/>
                <a:cs typeface="+mn-lt"/>
              </a:rPr>
              <a:t> </a:t>
            </a:r>
            <a:r>
              <a:rPr lang="en-US" err="1">
                <a:ea typeface="+mn-lt"/>
                <a:cs typeface="+mn-lt"/>
              </a:rPr>
              <a:t>deel</a:t>
            </a:r>
            <a:r>
              <a:rPr lang="en-US">
                <a:ea typeface="+mn-lt"/>
                <a:cs typeface="+mn-lt"/>
              </a:rPr>
              <a:t> </a:t>
            </a:r>
            <a:r>
              <a:rPr lang="en-US" err="1">
                <a:ea typeface="+mn-lt"/>
                <a:cs typeface="+mn-lt"/>
              </a:rPr>
              <a:t>uit</a:t>
            </a:r>
            <a:r>
              <a:rPr lang="en-US">
                <a:ea typeface="+mn-lt"/>
                <a:cs typeface="+mn-lt"/>
              </a:rPr>
              <a:t> van het </a:t>
            </a:r>
            <a:r>
              <a:rPr lang="en-US" err="1">
                <a:ea typeface="+mn-lt"/>
                <a:cs typeface="+mn-lt"/>
              </a:rPr>
              <a:t>medisch</a:t>
            </a:r>
            <a:r>
              <a:rPr lang="en-US">
                <a:ea typeface="+mn-lt"/>
                <a:cs typeface="+mn-lt"/>
              </a:rPr>
              <a:t> dossier van de </a:t>
            </a:r>
            <a:r>
              <a:rPr lang="en-US" err="1">
                <a:ea typeface="+mn-lt"/>
                <a:cs typeface="+mn-lt"/>
              </a:rPr>
              <a:t>patiënt</a:t>
            </a:r>
            <a:r>
              <a:rPr lang="en-US">
                <a:ea typeface="+mn-lt"/>
                <a:cs typeface="+mn-lt"/>
              </a:rPr>
              <a:t>.</a:t>
            </a:r>
          </a:p>
          <a:p>
            <a:pPr marL="0" indent="0">
              <a:buNone/>
            </a:pPr>
            <a:endParaRPr lang="en-US"/>
          </a:p>
          <a:p>
            <a:endParaRPr lang="en-US"/>
          </a:p>
        </p:txBody>
      </p:sp>
    </p:spTree>
    <p:extLst>
      <p:ext uri="{BB962C8B-B14F-4D97-AF65-F5344CB8AC3E}">
        <p14:creationId xmlns:p14="http://schemas.microsoft.com/office/powerpoint/2010/main" val="120738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CAB03-291D-33BB-A0ED-AA32EF2F1D48}"/>
            </a:ext>
          </a:extLst>
        </p:cNvPr>
        <p:cNvGrpSpPr/>
        <p:nvPr/>
      </p:nvGrpSpPr>
      <p:grpSpPr>
        <a:xfrm>
          <a:off x="0" y="0"/>
          <a:ext cx="0" cy="0"/>
          <a:chOff x="0" y="0"/>
          <a:chExt cx="0" cy="0"/>
        </a:xfrm>
      </p:grpSpPr>
      <p:sp>
        <p:nvSpPr>
          <p:cNvPr id="7" name="Titel 2">
            <a:extLst>
              <a:ext uri="{FF2B5EF4-FFF2-40B4-BE49-F238E27FC236}">
                <a16:creationId xmlns:a16="http://schemas.microsoft.com/office/drawing/2014/main" id="{DF4E6C14-6812-8C33-6082-1EB431433191}"/>
              </a:ext>
            </a:extLst>
          </p:cNvPr>
          <p:cNvSpPr txBox="1">
            <a:spLocks/>
          </p:cNvSpPr>
          <p:nvPr/>
        </p:nvSpPr>
        <p:spPr>
          <a:xfrm>
            <a:off x="802606" y="174810"/>
            <a:ext cx="111269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100" err="1"/>
              <a:t>Patiëntidentificatie</a:t>
            </a:r>
            <a:br>
              <a:rPr lang="en-US" sz="4100"/>
            </a:br>
            <a:endParaRPr lang="nl-NL" sz="4100"/>
          </a:p>
        </p:txBody>
      </p:sp>
      <p:pic>
        <p:nvPicPr>
          <p:cNvPr id="3" name="Picture 2">
            <a:extLst>
              <a:ext uri="{FF2B5EF4-FFF2-40B4-BE49-F238E27FC236}">
                <a16:creationId xmlns:a16="http://schemas.microsoft.com/office/drawing/2014/main" id="{10BA001D-2139-EE27-C49D-26F0829FF1E6}"/>
              </a:ext>
            </a:extLst>
          </p:cNvPr>
          <p:cNvPicPr>
            <a:picLocks noChangeAspect="1"/>
          </p:cNvPicPr>
          <p:nvPr/>
        </p:nvPicPr>
        <p:blipFill>
          <a:blip r:embed="rId3"/>
          <a:stretch>
            <a:fillRect/>
          </a:stretch>
        </p:blipFill>
        <p:spPr>
          <a:xfrm>
            <a:off x="1870364" y="1500652"/>
            <a:ext cx="8995558" cy="4945265"/>
          </a:xfrm>
          <a:prstGeom prst="rect">
            <a:avLst/>
          </a:prstGeom>
        </p:spPr>
      </p:pic>
    </p:spTree>
    <p:extLst>
      <p:ext uri="{BB962C8B-B14F-4D97-AF65-F5344CB8AC3E}">
        <p14:creationId xmlns:p14="http://schemas.microsoft.com/office/powerpoint/2010/main" val="3879766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DD07-9270-DA81-6BD1-474DCF62164A}"/>
              </a:ext>
            </a:extLst>
          </p:cNvPr>
          <p:cNvSpPr>
            <a:spLocks noGrp="1"/>
          </p:cNvSpPr>
          <p:nvPr>
            <p:ph type="title"/>
          </p:nvPr>
        </p:nvSpPr>
        <p:spPr/>
        <p:txBody>
          <a:bodyPr/>
          <a:lstStyle/>
          <a:p>
            <a:r>
              <a:rPr lang="en-US" err="1"/>
              <a:t>Voorbeeld</a:t>
            </a:r>
            <a:r>
              <a:rPr lang="en-US"/>
              <a:t>: de BSN's </a:t>
            </a:r>
            <a:r>
              <a:rPr lang="en-US" err="1"/>
              <a:t>komen</a:t>
            </a:r>
            <a:r>
              <a:rPr lang="en-US"/>
              <a:t> </a:t>
            </a:r>
            <a:r>
              <a:rPr lang="en-US" err="1"/>
              <a:t>overeen</a:t>
            </a:r>
          </a:p>
        </p:txBody>
      </p:sp>
      <p:pic>
        <p:nvPicPr>
          <p:cNvPr id="8" name="Picture 7">
            <a:extLst>
              <a:ext uri="{FF2B5EF4-FFF2-40B4-BE49-F238E27FC236}">
                <a16:creationId xmlns:a16="http://schemas.microsoft.com/office/drawing/2014/main" id="{CEA6E8CE-CC06-D4A3-D437-021372C31EAB}"/>
              </a:ext>
            </a:extLst>
          </p:cNvPr>
          <p:cNvPicPr>
            <a:picLocks noChangeAspect="1"/>
          </p:cNvPicPr>
          <p:nvPr/>
        </p:nvPicPr>
        <p:blipFill>
          <a:blip r:embed="rId2"/>
          <a:srcRect t="11227" r="112" b="-208"/>
          <a:stretch/>
        </p:blipFill>
        <p:spPr>
          <a:xfrm>
            <a:off x="836468" y="1836594"/>
            <a:ext cx="8103186" cy="3911418"/>
          </a:xfrm>
          <a:prstGeom prst="rect">
            <a:avLst/>
          </a:prstGeom>
        </p:spPr>
      </p:pic>
    </p:spTree>
    <p:extLst>
      <p:ext uri="{BB962C8B-B14F-4D97-AF65-F5344CB8AC3E}">
        <p14:creationId xmlns:p14="http://schemas.microsoft.com/office/powerpoint/2010/main" val="394459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52EA1-72BE-6ABD-C2CD-62CB10A93B57}"/>
              </a:ext>
            </a:extLst>
          </p:cNvPr>
          <p:cNvSpPr>
            <a:spLocks noGrp="1"/>
          </p:cNvSpPr>
          <p:nvPr>
            <p:ph type="title"/>
          </p:nvPr>
        </p:nvSpPr>
        <p:spPr/>
        <p:txBody>
          <a:bodyPr/>
          <a:lstStyle/>
          <a:p>
            <a:r>
              <a:rPr lang="en-US" err="1"/>
              <a:t>Voorbeeld</a:t>
            </a:r>
            <a:r>
              <a:rPr lang="en-US"/>
              <a:t>: </a:t>
            </a:r>
            <a:r>
              <a:rPr lang="en-US" err="1"/>
              <a:t>onjuist</a:t>
            </a:r>
            <a:r>
              <a:rPr lang="en-US"/>
              <a:t> BSN of </a:t>
            </a:r>
            <a:r>
              <a:rPr lang="en-US" err="1"/>
              <a:t>niet</a:t>
            </a:r>
            <a:r>
              <a:rPr lang="en-US"/>
              <a:t> </a:t>
            </a:r>
            <a:r>
              <a:rPr lang="en-US" err="1"/>
              <a:t>ingevuld</a:t>
            </a:r>
            <a:endParaRPr lang="en-US" err="1">
              <a:solidFill>
                <a:srgbClr val="FFC000"/>
              </a:solidFill>
            </a:endParaRPr>
          </a:p>
        </p:txBody>
      </p:sp>
      <p:pic>
        <p:nvPicPr>
          <p:cNvPr id="9" name="Content Placeholder 8">
            <a:extLst>
              <a:ext uri="{FF2B5EF4-FFF2-40B4-BE49-F238E27FC236}">
                <a16:creationId xmlns:a16="http://schemas.microsoft.com/office/drawing/2014/main" id="{056636C0-C52B-6AC7-1FAC-D586B3B33CFF}"/>
              </a:ext>
            </a:extLst>
          </p:cNvPr>
          <p:cNvPicPr>
            <a:picLocks noGrp="1" noChangeAspect="1"/>
          </p:cNvPicPr>
          <p:nvPr>
            <p:ph sz="quarter" idx="10"/>
          </p:nvPr>
        </p:nvPicPr>
        <p:blipFill>
          <a:blip r:embed="rId2"/>
          <a:srcRect t="11042" r="-93" b="-208"/>
          <a:stretch/>
        </p:blipFill>
        <p:spPr>
          <a:xfrm>
            <a:off x="839932" y="1715504"/>
            <a:ext cx="10059398" cy="3997482"/>
          </a:xfrm>
        </p:spPr>
      </p:pic>
    </p:spTree>
    <p:extLst>
      <p:ext uri="{BB962C8B-B14F-4D97-AF65-F5344CB8AC3E}">
        <p14:creationId xmlns:p14="http://schemas.microsoft.com/office/powerpoint/2010/main" val="1503344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D6893-A5C7-D55E-5E0E-E84B6818D5DD}"/>
              </a:ext>
            </a:extLst>
          </p:cNvPr>
          <p:cNvSpPr>
            <a:spLocks noGrp="1"/>
          </p:cNvSpPr>
          <p:nvPr>
            <p:ph type="title"/>
          </p:nvPr>
        </p:nvSpPr>
        <p:spPr/>
        <p:txBody>
          <a:bodyPr/>
          <a:lstStyle/>
          <a:p>
            <a:r>
              <a:rPr lang="nl-NL">
                <a:ea typeface="+mj-lt"/>
                <a:cs typeface="+mj-lt"/>
              </a:rPr>
              <a:t>Maak infrastructuur keuze </a:t>
            </a:r>
            <a:endParaRPr lang="nl-NL"/>
          </a:p>
        </p:txBody>
      </p:sp>
      <p:sp>
        <p:nvSpPr>
          <p:cNvPr id="5" name="Tekstvak 4">
            <a:extLst>
              <a:ext uri="{FF2B5EF4-FFF2-40B4-BE49-F238E27FC236}">
                <a16:creationId xmlns:a16="http://schemas.microsoft.com/office/drawing/2014/main" id="{B693D413-8C1F-BFAE-1620-277A7E90E3C0}"/>
              </a:ext>
            </a:extLst>
          </p:cNvPr>
          <p:cNvSpPr txBox="1"/>
          <p:nvPr/>
        </p:nvSpPr>
        <p:spPr>
          <a:xfrm>
            <a:off x="680436" y="1397675"/>
            <a:ext cx="100098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t>​</a:t>
            </a:r>
          </a:p>
        </p:txBody>
      </p:sp>
      <p:pic>
        <p:nvPicPr>
          <p:cNvPr id="3" name="Afbeelding 2" descr="Afbeelding met tekst, schermopname, Lettertype, nummer&#10;&#10;Automatisch gegenereerde beschrijving">
            <a:extLst>
              <a:ext uri="{FF2B5EF4-FFF2-40B4-BE49-F238E27FC236}">
                <a16:creationId xmlns:a16="http://schemas.microsoft.com/office/drawing/2014/main" id="{9D58889B-E20A-41CB-5CFC-3CFFEACF987D}"/>
              </a:ext>
            </a:extLst>
          </p:cNvPr>
          <p:cNvPicPr>
            <a:picLocks noChangeAspect="1"/>
          </p:cNvPicPr>
          <p:nvPr/>
        </p:nvPicPr>
        <p:blipFill>
          <a:blip r:embed="rId3"/>
          <a:srcRect l="-1554" t="15058" r="4759" b="8534"/>
          <a:stretch/>
        </p:blipFill>
        <p:spPr>
          <a:xfrm>
            <a:off x="403860" y="1493372"/>
            <a:ext cx="10173188" cy="5040630"/>
          </a:xfrm>
          <a:prstGeom prst="rect">
            <a:avLst/>
          </a:prstGeom>
        </p:spPr>
      </p:pic>
    </p:spTree>
    <p:extLst>
      <p:ext uri="{BB962C8B-B14F-4D97-AF65-F5344CB8AC3E}">
        <p14:creationId xmlns:p14="http://schemas.microsoft.com/office/powerpoint/2010/main" val="3501820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6827-2EEC-CE94-3AE4-BF6259D5A8FD}"/>
              </a:ext>
            </a:extLst>
          </p:cNvPr>
          <p:cNvSpPr>
            <a:spLocks noGrp="1"/>
          </p:cNvSpPr>
          <p:nvPr>
            <p:ph type="title"/>
          </p:nvPr>
        </p:nvSpPr>
        <p:spPr/>
        <p:txBody>
          <a:bodyPr>
            <a:normAutofit/>
          </a:bodyPr>
          <a:lstStyle/>
          <a:p>
            <a:r>
              <a:rPr lang="nl-NL"/>
              <a:t>Contact</a:t>
            </a:r>
            <a:endParaRPr lang="en-US"/>
          </a:p>
        </p:txBody>
      </p:sp>
      <p:sp>
        <p:nvSpPr>
          <p:cNvPr id="4" name="Content Placeholder 3">
            <a:extLst>
              <a:ext uri="{FF2B5EF4-FFF2-40B4-BE49-F238E27FC236}">
                <a16:creationId xmlns:a16="http://schemas.microsoft.com/office/drawing/2014/main" id="{F557870B-80D1-8424-550D-EC0EF90B0A02}"/>
              </a:ext>
            </a:extLst>
          </p:cNvPr>
          <p:cNvSpPr>
            <a:spLocks noGrp="1"/>
          </p:cNvSpPr>
          <p:nvPr>
            <p:ph sz="quarter" idx="10"/>
          </p:nvPr>
        </p:nvSpPr>
        <p:spPr>
          <a:xfrm>
            <a:off x="2972963" y="3045454"/>
            <a:ext cx="6246074" cy="769661"/>
          </a:xfrm>
        </p:spPr>
        <p:txBody>
          <a:bodyPr vert="horz" lIns="91440" tIns="45720" rIns="91440" bIns="45720" rtlCol="0" anchor="t">
            <a:normAutofit/>
          </a:bodyPr>
          <a:lstStyle/>
          <a:p>
            <a:pPr marL="0" indent="0">
              <a:buNone/>
            </a:pPr>
            <a:r>
              <a:rPr lang="en-US" sz="3400"/>
              <a:t> </a:t>
            </a:r>
            <a:r>
              <a:rPr lang="en-US" sz="3400">
                <a:hlinkClick r:id="rId3"/>
              </a:rPr>
              <a:t>Metspoedbeschikbaar@ictu.nl</a:t>
            </a:r>
            <a:r>
              <a:rPr lang="en-US" sz="3400"/>
              <a:t> </a:t>
            </a:r>
          </a:p>
        </p:txBody>
      </p:sp>
      <p:sp>
        <p:nvSpPr>
          <p:cNvPr id="3" name="Tijdelijke aanduiding voor inhoud 2">
            <a:extLst>
              <a:ext uri="{FF2B5EF4-FFF2-40B4-BE49-F238E27FC236}">
                <a16:creationId xmlns:a16="http://schemas.microsoft.com/office/drawing/2014/main" id="{4D412392-852F-50E9-9C88-6990B57A7317}"/>
              </a:ext>
            </a:extLst>
          </p:cNvPr>
          <p:cNvSpPr txBox="1">
            <a:spLocks/>
          </p:cNvSpPr>
          <p:nvPr/>
        </p:nvSpPr>
        <p:spPr>
          <a:xfrm>
            <a:off x="370367" y="1506648"/>
            <a:ext cx="1170821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a:p>
        </p:txBody>
      </p:sp>
    </p:spTree>
    <p:extLst>
      <p:ext uri="{BB962C8B-B14F-4D97-AF65-F5344CB8AC3E}">
        <p14:creationId xmlns:p14="http://schemas.microsoft.com/office/powerpoint/2010/main" val="75427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F45794C-C687-08C3-48C5-3B12F0BAE34B}"/>
              </a:ext>
            </a:extLst>
          </p:cNvPr>
          <p:cNvSpPr txBox="1">
            <a:spLocks/>
          </p:cNvSpPr>
          <p:nvPr/>
        </p:nvSpPr>
        <p:spPr>
          <a:xfrm>
            <a:off x="752605" y="5255"/>
            <a:ext cx="10296395" cy="1346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0" i="0" u="none" strike="noStrike" kern="1200" cap="none" spc="0" normalizeH="0" baseline="0" noProof="0">
                <a:ln>
                  <a:noFill/>
                </a:ln>
                <a:solidFill>
                  <a:prstClr val="white"/>
                </a:solidFill>
                <a:effectLst/>
                <a:uLnTx/>
                <a:uFillTx/>
                <a:latin typeface="Aptos Display" panose="02110004020202020204"/>
                <a:ea typeface="+mj-ea"/>
                <a:cs typeface="+mj-cs"/>
              </a:rPr>
              <a:t>Richtlijn Gegevensuitwisseling acute zorg</a:t>
            </a:r>
          </a:p>
        </p:txBody>
      </p:sp>
      <p:pic>
        <p:nvPicPr>
          <p:cNvPr id="4" name="Afbeelding 3" descr="Afbeelding met tekst, schermopname, Lettertype, diagram&#10;&#10;Automatisch gegenereerde beschrijving">
            <a:extLst>
              <a:ext uri="{FF2B5EF4-FFF2-40B4-BE49-F238E27FC236}">
                <a16:creationId xmlns:a16="http://schemas.microsoft.com/office/drawing/2014/main" id="{786DBCDB-8D20-840E-5682-08388D3426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627" y="1330818"/>
            <a:ext cx="9240877" cy="5381548"/>
          </a:xfrm>
          <a:prstGeom prst="rect">
            <a:avLst/>
          </a:prstGeom>
          <a:noFill/>
          <a:ln>
            <a:noFill/>
          </a:ln>
        </p:spPr>
      </p:pic>
    </p:spTree>
    <p:extLst>
      <p:ext uri="{BB962C8B-B14F-4D97-AF65-F5344CB8AC3E}">
        <p14:creationId xmlns:p14="http://schemas.microsoft.com/office/powerpoint/2010/main" val="283529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C005-6F8E-47CD-7B37-32EE8DC8147C}"/>
              </a:ext>
            </a:extLst>
          </p:cNvPr>
          <p:cNvSpPr>
            <a:spLocks noGrp="1"/>
          </p:cNvSpPr>
          <p:nvPr>
            <p:ph type="title"/>
          </p:nvPr>
        </p:nvSpPr>
        <p:spPr/>
        <p:txBody>
          <a:bodyPr/>
          <a:lstStyle/>
          <a:p>
            <a:r>
              <a:rPr lang="en-US" err="1"/>
              <a:t>Waarom</a:t>
            </a:r>
            <a:r>
              <a:rPr lang="en-US"/>
              <a:t> </a:t>
            </a:r>
            <a:r>
              <a:rPr lang="en-US" err="1"/>
              <a:t>Spoedeisendehulpterugkoppeling</a:t>
            </a:r>
            <a:r>
              <a:rPr lang="en-US"/>
              <a:t>?</a:t>
            </a:r>
            <a:endParaRPr lang="en-US">
              <a:solidFill>
                <a:srgbClr val="FFFFFF"/>
              </a:solidFill>
            </a:endParaRPr>
          </a:p>
        </p:txBody>
      </p:sp>
      <p:pic>
        <p:nvPicPr>
          <p:cNvPr id="3" name="Picture 2">
            <a:extLst>
              <a:ext uri="{FF2B5EF4-FFF2-40B4-BE49-F238E27FC236}">
                <a16:creationId xmlns:a16="http://schemas.microsoft.com/office/drawing/2014/main" id="{FDD78469-5923-A562-C9B1-3DCD9CC2690D}"/>
              </a:ext>
            </a:extLst>
          </p:cNvPr>
          <p:cNvPicPr>
            <a:picLocks noChangeAspect="1"/>
          </p:cNvPicPr>
          <p:nvPr/>
        </p:nvPicPr>
        <p:blipFill>
          <a:blip r:embed="rId2"/>
          <a:stretch>
            <a:fillRect/>
          </a:stretch>
        </p:blipFill>
        <p:spPr>
          <a:xfrm>
            <a:off x="837974" y="1396004"/>
            <a:ext cx="10995421" cy="4885257"/>
          </a:xfrm>
          <a:prstGeom prst="rect">
            <a:avLst/>
          </a:prstGeom>
        </p:spPr>
      </p:pic>
    </p:spTree>
    <p:extLst>
      <p:ext uri="{BB962C8B-B14F-4D97-AF65-F5344CB8AC3E}">
        <p14:creationId xmlns:p14="http://schemas.microsoft.com/office/powerpoint/2010/main" val="159161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A61A055D-7D66-BA4A-DBDA-3B86A98BF389}"/>
              </a:ext>
            </a:extLst>
          </p:cNvPr>
          <p:cNvSpPr txBox="1">
            <a:spLocks/>
          </p:cNvSpPr>
          <p:nvPr/>
        </p:nvSpPr>
        <p:spPr>
          <a:xfrm>
            <a:off x="300241" y="129221"/>
            <a:ext cx="11674882"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100"/>
              <a:t>De </a:t>
            </a:r>
            <a:r>
              <a:rPr lang="en-US" sz="4100" err="1"/>
              <a:t>Spoedeisendehulpterugkoppeling</a:t>
            </a:r>
            <a:r>
              <a:rPr lang="en-US" sz="4100"/>
              <a:t> </a:t>
            </a:r>
            <a:r>
              <a:rPr lang="en-US" sz="4100" err="1"/>
              <a:t>bestaat</a:t>
            </a:r>
            <a:r>
              <a:rPr lang="en-US" sz="4100"/>
              <a:t> </a:t>
            </a:r>
            <a:r>
              <a:rPr lang="en-US" sz="4100" err="1"/>
              <a:t>uit</a:t>
            </a:r>
            <a:r>
              <a:rPr lang="en-US" sz="4100"/>
              <a:t> </a:t>
            </a:r>
            <a:r>
              <a:rPr lang="en-US" sz="4100" err="1"/>
              <a:t>drie</a:t>
            </a:r>
            <a:r>
              <a:rPr lang="en-US" sz="4100"/>
              <a:t> </a:t>
            </a:r>
            <a:r>
              <a:rPr lang="en-US" sz="4100" err="1"/>
              <a:t>onderdelen</a:t>
            </a:r>
            <a:r>
              <a:rPr lang="en-US" sz="4100"/>
              <a:t>:</a:t>
            </a:r>
            <a:br>
              <a:rPr lang="en-US" sz="4100"/>
            </a:br>
            <a:endParaRPr lang="nl-NL" sz="4100"/>
          </a:p>
        </p:txBody>
      </p:sp>
      <p:pic>
        <p:nvPicPr>
          <p:cNvPr id="3" name="Picture 2">
            <a:extLst>
              <a:ext uri="{FF2B5EF4-FFF2-40B4-BE49-F238E27FC236}">
                <a16:creationId xmlns:a16="http://schemas.microsoft.com/office/drawing/2014/main" id="{FD367F0F-25FD-2DCE-F03B-4122FC2EEB2F}"/>
              </a:ext>
            </a:extLst>
          </p:cNvPr>
          <p:cNvPicPr>
            <a:picLocks noChangeAspect="1"/>
          </p:cNvPicPr>
          <p:nvPr/>
        </p:nvPicPr>
        <p:blipFill>
          <a:blip r:embed="rId2"/>
          <a:stretch>
            <a:fillRect/>
          </a:stretch>
        </p:blipFill>
        <p:spPr>
          <a:xfrm>
            <a:off x="1932348" y="1198418"/>
            <a:ext cx="8406472" cy="5658592"/>
          </a:xfrm>
          <a:prstGeom prst="rect">
            <a:avLst/>
          </a:prstGeom>
        </p:spPr>
      </p:pic>
    </p:spTree>
    <p:extLst>
      <p:ext uri="{BB962C8B-B14F-4D97-AF65-F5344CB8AC3E}">
        <p14:creationId xmlns:p14="http://schemas.microsoft.com/office/powerpoint/2010/main" val="19280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633B606E-B144-CF32-4D89-52350EEC6C51}"/>
              </a:ext>
            </a:extLst>
          </p:cNvPr>
          <p:cNvSpPr txBox="1">
            <a:spLocks/>
          </p:cNvSpPr>
          <p:nvPr/>
        </p:nvSpPr>
        <p:spPr>
          <a:xfrm>
            <a:off x="300241" y="129221"/>
            <a:ext cx="116748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100" err="1"/>
              <a:t>Diagnosegegevens</a:t>
            </a:r>
            <a:br>
              <a:rPr lang="en-US" sz="4100"/>
            </a:br>
            <a:endParaRPr lang="nl-NL" sz="4100"/>
          </a:p>
        </p:txBody>
      </p:sp>
      <p:pic>
        <p:nvPicPr>
          <p:cNvPr id="3" name="Picture 2">
            <a:extLst>
              <a:ext uri="{FF2B5EF4-FFF2-40B4-BE49-F238E27FC236}">
                <a16:creationId xmlns:a16="http://schemas.microsoft.com/office/drawing/2014/main" id="{5AE776F6-6AAE-DB5E-1D11-3096A03C3672}"/>
              </a:ext>
            </a:extLst>
          </p:cNvPr>
          <p:cNvPicPr>
            <a:picLocks noChangeAspect="1"/>
          </p:cNvPicPr>
          <p:nvPr/>
        </p:nvPicPr>
        <p:blipFill>
          <a:blip r:embed="rId2"/>
          <a:srcRect r="-113" b="1037"/>
          <a:stretch/>
        </p:blipFill>
        <p:spPr>
          <a:xfrm>
            <a:off x="2048494" y="1158181"/>
            <a:ext cx="8787753" cy="5708950"/>
          </a:xfrm>
          <a:prstGeom prst="rect">
            <a:avLst/>
          </a:prstGeom>
        </p:spPr>
      </p:pic>
    </p:spTree>
    <p:extLst>
      <p:ext uri="{BB962C8B-B14F-4D97-AF65-F5344CB8AC3E}">
        <p14:creationId xmlns:p14="http://schemas.microsoft.com/office/powerpoint/2010/main" val="132704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83E6-B4D9-D34C-8E94-3DBA1541CA0C}"/>
            </a:ext>
          </a:extLst>
        </p:cNvPr>
        <p:cNvGrpSpPr/>
        <p:nvPr/>
      </p:nvGrpSpPr>
      <p:grpSpPr>
        <a:xfrm>
          <a:off x="0" y="0"/>
          <a:ext cx="0" cy="0"/>
          <a:chOff x="0" y="0"/>
          <a:chExt cx="0" cy="0"/>
        </a:xfrm>
      </p:grpSpPr>
      <p:sp>
        <p:nvSpPr>
          <p:cNvPr id="6" name="Titel 2">
            <a:extLst>
              <a:ext uri="{FF2B5EF4-FFF2-40B4-BE49-F238E27FC236}">
                <a16:creationId xmlns:a16="http://schemas.microsoft.com/office/drawing/2014/main" id="{1B48CB07-25B0-8D68-2356-F3EE6B91D1FD}"/>
              </a:ext>
            </a:extLst>
          </p:cNvPr>
          <p:cNvSpPr txBox="1">
            <a:spLocks/>
          </p:cNvSpPr>
          <p:nvPr/>
        </p:nvSpPr>
        <p:spPr>
          <a:xfrm>
            <a:off x="374516" y="129221"/>
            <a:ext cx="115550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100" err="1"/>
              <a:t>Voorbeeld</a:t>
            </a:r>
            <a:r>
              <a:rPr lang="en-US" sz="4100"/>
              <a:t> </a:t>
            </a:r>
            <a:r>
              <a:rPr lang="en-US" sz="4100" err="1"/>
              <a:t>diagnosegegevens</a:t>
            </a:r>
            <a:r>
              <a:rPr lang="en-US" sz="4100"/>
              <a:t>: </a:t>
            </a:r>
            <a:r>
              <a:rPr lang="en-US" sz="4100" err="1"/>
              <a:t>akkoord</a:t>
            </a:r>
            <a:br>
              <a:rPr lang="en-US" sz="4100"/>
            </a:br>
            <a:endParaRPr lang="nl-NL" sz="4100"/>
          </a:p>
        </p:txBody>
      </p:sp>
      <p:pic>
        <p:nvPicPr>
          <p:cNvPr id="3" name="Picture 2">
            <a:extLst>
              <a:ext uri="{FF2B5EF4-FFF2-40B4-BE49-F238E27FC236}">
                <a16:creationId xmlns:a16="http://schemas.microsoft.com/office/drawing/2014/main" id="{B71669E6-A907-A5FB-DF16-D85C5BABCC9B}"/>
              </a:ext>
            </a:extLst>
          </p:cNvPr>
          <p:cNvPicPr>
            <a:picLocks noChangeAspect="1"/>
          </p:cNvPicPr>
          <p:nvPr/>
        </p:nvPicPr>
        <p:blipFill>
          <a:blip r:embed="rId3"/>
          <a:stretch>
            <a:fillRect/>
          </a:stretch>
        </p:blipFill>
        <p:spPr>
          <a:xfrm>
            <a:off x="374163" y="1311337"/>
            <a:ext cx="9351817" cy="4235324"/>
          </a:xfrm>
          <a:prstGeom prst="rect">
            <a:avLst/>
          </a:prstGeom>
        </p:spPr>
      </p:pic>
    </p:spTree>
    <p:extLst>
      <p:ext uri="{BB962C8B-B14F-4D97-AF65-F5344CB8AC3E}">
        <p14:creationId xmlns:p14="http://schemas.microsoft.com/office/powerpoint/2010/main" val="8004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7C682-52CF-B210-3BB7-D3C940CA60BA}"/>
            </a:ext>
          </a:extLst>
        </p:cNvPr>
        <p:cNvGrpSpPr/>
        <p:nvPr/>
      </p:nvGrpSpPr>
      <p:grpSpPr>
        <a:xfrm>
          <a:off x="0" y="0"/>
          <a:ext cx="0" cy="0"/>
          <a:chOff x="0" y="0"/>
          <a:chExt cx="0" cy="0"/>
        </a:xfrm>
      </p:grpSpPr>
      <p:sp>
        <p:nvSpPr>
          <p:cNvPr id="6" name="Titel 2">
            <a:extLst>
              <a:ext uri="{FF2B5EF4-FFF2-40B4-BE49-F238E27FC236}">
                <a16:creationId xmlns:a16="http://schemas.microsoft.com/office/drawing/2014/main" id="{9CEE7C79-F2C4-524D-2E0F-0AD0F5DBDD6C}"/>
              </a:ext>
            </a:extLst>
          </p:cNvPr>
          <p:cNvSpPr txBox="1">
            <a:spLocks/>
          </p:cNvSpPr>
          <p:nvPr/>
        </p:nvSpPr>
        <p:spPr>
          <a:xfrm>
            <a:off x="374516" y="129221"/>
            <a:ext cx="115550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100" err="1"/>
              <a:t>Voorbeeld</a:t>
            </a:r>
            <a:r>
              <a:rPr lang="en-US" sz="4100"/>
              <a:t> </a:t>
            </a:r>
            <a:r>
              <a:rPr lang="en-US" sz="4100" err="1"/>
              <a:t>diagnosegegevens</a:t>
            </a:r>
            <a:r>
              <a:rPr lang="en-US" sz="4100"/>
              <a:t>: </a:t>
            </a:r>
            <a:r>
              <a:rPr lang="en-US" sz="4100" err="1"/>
              <a:t>niet</a:t>
            </a:r>
            <a:r>
              <a:rPr lang="en-US" sz="4100"/>
              <a:t> akkoord</a:t>
            </a:r>
            <a:br>
              <a:rPr lang="en-US" sz="4100"/>
            </a:br>
            <a:endParaRPr lang="nl-NL" sz="4100"/>
          </a:p>
        </p:txBody>
      </p:sp>
      <p:pic>
        <p:nvPicPr>
          <p:cNvPr id="3" name="Picture 2">
            <a:extLst>
              <a:ext uri="{FF2B5EF4-FFF2-40B4-BE49-F238E27FC236}">
                <a16:creationId xmlns:a16="http://schemas.microsoft.com/office/drawing/2014/main" id="{CE68A7E3-E78B-2858-30F0-437C6F293555}"/>
              </a:ext>
            </a:extLst>
          </p:cNvPr>
          <p:cNvPicPr>
            <a:picLocks noChangeAspect="1"/>
          </p:cNvPicPr>
          <p:nvPr/>
        </p:nvPicPr>
        <p:blipFill>
          <a:blip r:embed="rId3"/>
          <a:stretch>
            <a:fillRect/>
          </a:stretch>
        </p:blipFill>
        <p:spPr>
          <a:xfrm>
            <a:off x="623455" y="1363705"/>
            <a:ext cx="9015351" cy="4744148"/>
          </a:xfrm>
          <a:prstGeom prst="rect">
            <a:avLst/>
          </a:prstGeom>
        </p:spPr>
      </p:pic>
    </p:spTree>
    <p:extLst>
      <p:ext uri="{BB962C8B-B14F-4D97-AF65-F5344CB8AC3E}">
        <p14:creationId xmlns:p14="http://schemas.microsoft.com/office/powerpoint/2010/main" val="1228334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1643-4910-B0F8-D91F-46C118A94C0C}"/>
              </a:ext>
            </a:extLst>
          </p:cNvPr>
          <p:cNvSpPr>
            <a:spLocks noGrp="1"/>
          </p:cNvSpPr>
          <p:nvPr>
            <p:ph type="title"/>
          </p:nvPr>
        </p:nvSpPr>
        <p:spPr/>
        <p:txBody>
          <a:bodyPr/>
          <a:lstStyle/>
          <a:p>
            <a:r>
              <a:rPr lang="en-US" err="1"/>
              <a:t>Bewuste</a:t>
            </a:r>
            <a:r>
              <a:rPr lang="en-US"/>
              <a:t> </a:t>
            </a:r>
            <a:r>
              <a:rPr lang="en-US" err="1"/>
              <a:t>registratie</a:t>
            </a:r>
          </a:p>
        </p:txBody>
      </p:sp>
      <p:sp>
        <p:nvSpPr>
          <p:cNvPr id="3" name="Content Placeholder 2">
            <a:extLst>
              <a:ext uri="{FF2B5EF4-FFF2-40B4-BE49-F238E27FC236}">
                <a16:creationId xmlns:a16="http://schemas.microsoft.com/office/drawing/2014/main" id="{388F08B9-072F-F6E2-EDAE-0AC715CB45C6}"/>
              </a:ext>
            </a:extLst>
          </p:cNvPr>
          <p:cNvSpPr>
            <a:spLocks noGrp="1"/>
          </p:cNvSpPr>
          <p:nvPr>
            <p:ph sz="quarter" idx="10"/>
          </p:nvPr>
        </p:nvSpPr>
        <p:spPr>
          <a:xfrm>
            <a:off x="838200" y="1719791"/>
            <a:ext cx="10378017" cy="3363384"/>
          </a:xfrm>
        </p:spPr>
        <p:txBody>
          <a:bodyPr vert="horz" lIns="91440" tIns="45720" rIns="91440" bIns="45720" rtlCol="0" anchor="t">
            <a:normAutofit/>
          </a:bodyPr>
          <a:lstStyle/>
          <a:p>
            <a:pPr marL="0" indent="0">
              <a:buNone/>
            </a:pPr>
            <a:r>
              <a:rPr lang="en-US" sz="2400" b="1">
                <a:solidFill>
                  <a:srgbClr val="3C3A34"/>
                </a:solidFill>
                <a:latin typeface="Source Sans Pro"/>
                <a:ea typeface="Source Sans Pro"/>
              </a:rPr>
              <a:t>Wees </a:t>
            </a:r>
            <a:r>
              <a:rPr lang="en-US" sz="2400" b="1" err="1">
                <a:solidFill>
                  <a:srgbClr val="3C3A34"/>
                </a:solidFill>
                <a:latin typeface="Source Sans Pro"/>
                <a:ea typeface="Source Sans Pro"/>
              </a:rPr>
              <a:t>bewust</a:t>
            </a:r>
            <a:r>
              <a:rPr lang="en-US" sz="2400" b="1">
                <a:solidFill>
                  <a:srgbClr val="3C3A34"/>
                </a:solidFill>
                <a:latin typeface="Source Sans Pro"/>
                <a:ea typeface="Source Sans Pro"/>
              </a:rPr>
              <a:t>!</a:t>
            </a:r>
          </a:p>
          <a:p>
            <a:pPr marL="0" indent="0">
              <a:buNone/>
            </a:pPr>
            <a:endParaRPr lang="en-US" sz="2400" b="1">
              <a:solidFill>
                <a:srgbClr val="3C3A34"/>
              </a:solidFill>
              <a:latin typeface="Source Sans Pro"/>
              <a:ea typeface="Source Sans Pro"/>
            </a:endParaRPr>
          </a:p>
          <a:p>
            <a:pPr marL="0" indent="0">
              <a:buNone/>
            </a:pPr>
            <a:r>
              <a:rPr lang="en-US" sz="2000">
                <a:solidFill>
                  <a:srgbClr val="3C3A34"/>
                </a:solidFill>
                <a:latin typeface="Source Sans Pro"/>
                <a:ea typeface="Source Sans Pro"/>
              </a:rPr>
              <a:t>Het veld ‘</a:t>
            </a:r>
            <a:r>
              <a:rPr lang="en-US" sz="2000" err="1">
                <a:solidFill>
                  <a:srgbClr val="3C3A34"/>
                </a:solidFill>
                <a:latin typeface="Source Sans Pro"/>
                <a:ea typeface="Source Sans Pro"/>
              </a:rPr>
              <a:t>Omschrijving</a:t>
            </a:r>
            <a:r>
              <a:rPr lang="en-US" sz="2000">
                <a:solidFill>
                  <a:srgbClr val="3C3A34"/>
                </a:solidFill>
                <a:latin typeface="Source Sans Pro"/>
                <a:ea typeface="Source Sans Pro"/>
              </a:rPr>
              <a:t> </a:t>
            </a:r>
            <a:r>
              <a:rPr lang="en-US" sz="2000" err="1">
                <a:solidFill>
                  <a:srgbClr val="3C3A34"/>
                </a:solidFill>
                <a:latin typeface="Source Sans Pro"/>
                <a:ea typeface="Source Sans Pro"/>
              </a:rPr>
              <a:t>ontslagdiagnose</a:t>
            </a:r>
            <a:r>
              <a:rPr lang="en-US" sz="2000">
                <a:solidFill>
                  <a:srgbClr val="3C3A34"/>
                </a:solidFill>
                <a:latin typeface="Source Sans Pro"/>
                <a:ea typeface="Source Sans Pro"/>
              </a:rPr>
              <a:t>’</a:t>
            </a:r>
            <a:r>
              <a:rPr lang="en-US" sz="2000" b="1">
                <a:solidFill>
                  <a:srgbClr val="3C3A34"/>
                </a:solidFill>
                <a:latin typeface="Source Sans Pro"/>
                <a:ea typeface="Source Sans Pro"/>
              </a:rPr>
              <a:t> </a:t>
            </a:r>
            <a:r>
              <a:rPr lang="en-US" sz="2000">
                <a:solidFill>
                  <a:srgbClr val="3C3A34"/>
                </a:solidFill>
                <a:latin typeface="Source Sans Pro"/>
                <a:ea typeface="Source Sans Pro"/>
              </a:rPr>
              <a:t>is </a:t>
            </a:r>
            <a:r>
              <a:rPr lang="en-US" sz="2000" b="1" u="sng">
                <a:solidFill>
                  <a:srgbClr val="3C3A34"/>
                </a:solidFill>
                <a:latin typeface="Source Sans Pro"/>
                <a:ea typeface="Source Sans Pro"/>
              </a:rPr>
              <a:t>NIET</a:t>
            </a:r>
            <a:r>
              <a:rPr lang="en-US" sz="2000" b="1">
                <a:solidFill>
                  <a:srgbClr val="3C3A34"/>
                </a:solidFill>
                <a:latin typeface="Source Sans Pro"/>
                <a:ea typeface="Source Sans Pro"/>
              </a:rPr>
              <a:t> </a:t>
            </a:r>
            <a:r>
              <a:rPr lang="en-US" sz="2000" err="1">
                <a:solidFill>
                  <a:srgbClr val="3C3A34"/>
                </a:solidFill>
                <a:latin typeface="Source Sans Pro"/>
                <a:ea typeface="Source Sans Pro"/>
              </a:rPr>
              <a:t>bedoeld</a:t>
            </a:r>
            <a:r>
              <a:rPr lang="en-US" sz="2000">
                <a:solidFill>
                  <a:srgbClr val="3C3A34"/>
                </a:solidFill>
                <a:latin typeface="Source Sans Pro"/>
                <a:ea typeface="Source Sans Pro"/>
              </a:rPr>
              <a:t> </a:t>
            </a:r>
            <a:r>
              <a:rPr lang="en-US" sz="2000" err="1">
                <a:solidFill>
                  <a:srgbClr val="3C3A34"/>
                </a:solidFill>
                <a:latin typeface="Source Sans Pro"/>
                <a:ea typeface="Source Sans Pro"/>
              </a:rPr>
              <a:t>voor</a:t>
            </a:r>
            <a:endParaRPr lang="en-US" sz="2000">
              <a:solidFill>
                <a:srgbClr val="000000"/>
              </a:solidFill>
              <a:latin typeface="Aptos" panose="02110004020202020204"/>
              <a:ea typeface="Source Sans Pro"/>
            </a:endParaRPr>
          </a:p>
          <a:p>
            <a:pPr>
              <a:buFont typeface="Calibri" panose="020B0604020202020204" pitchFamily="34" charset="0"/>
              <a:buChar char="-"/>
            </a:pPr>
            <a:r>
              <a:rPr lang="en-US" sz="2000">
                <a:solidFill>
                  <a:srgbClr val="3C3A34"/>
                </a:solidFill>
                <a:latin typeface="Source Sans Pro"/>
                <a:ea typeface="Source Sans Pro"/>
              </a:rPr>
              <a:t>het </a:t>
            </a:r>
            <a:r>
              <a:rPr lang="en-US" sz="2000" err="1">
                <a:solidFill>
                  <a:srgbClr val="3C3A34"/>
                </a:solidFill>
                <a:latin typeface="Source Sans Pro"/>
                <a:ea typeface="Source Sans Pro"/>
              </a:rPr>
              <a:t>opnemen</a:t>
            </a:r>
            <a:r>
              <a:rPr lang="en-US" sz="2000">
                <a:solidFill>
                  <a:srgbClr val="3C3A34"/>
                </a:solidFill>
                <a:latin typeface="Source Sans Pro"/>
                <a:ea typeface="Source Sans Pro"/>
              </a:rPr>
              <a:t> van het </a:t>
            </a:r>
            <a:r>
              <a:rPr lang="en-US" sz="2000" err="1">
                <a:solidFill>
                  <a:srgbClr val="3C3A34"/>
                </a:solidFill>
                <a:latin typeface="Source Sans Pro"/>
                <a:ea typeface="Source Sans Pro"/>
              </a:rPr>
              <a:t>beleid</a:t>
            </a:r>
            <a:r>
              <a:rPr lang="en-US" sz="2000">
                <a:solidFill>
                  <a:srgbClr val="3C3A34"/>
                </a:solidFill>
                <a:latin typeface="Source Sans Pro"/>
                <a:ea typeface="Source Sans Pro"/>
              </a:rPr>
              <a:t> </a:t>
            </a:r>
            <a:r>
              <a:rPr lang="en-US" sz="2000" err="1">
                <a:solidFill>
                  <a:srgbClr val="3C3A34"/>
                </a:solidFill>
                <a:latin typeface="Source Sans Pro"/>
                <a:ea typeface="Source Sans Pro"/>
              </a:rPr>
              <a:t>gebaseerd</a:t>
            </a:r>
            <a:r>
              <a:rPr lang="en-US" sz="2000">
                <a:solidFill>
                  <a:srgbClr val="3C3A34"/>
                </a:solidFill>
                <a:latin typeface="Source Sans Pro"/>
                <a:ea typeface="Source Sans Pro"/>
              </a:rPr>
              <a:t> op de diagnose; </a:t>
            </a:r>
            <a:endParaRPr lang="en-US" sz="2000">
              <a:solidFill>
                <a:srgbClr val="000000"/>
              </a:solidFill>
              <a:latin typeface="Aptos" panose="02110004020202020204"/>
              <a:ea typeface="Source Sans Pro"/>
            </a:endParaRPr>
          </a:p>
          <a:p>
            <a:pPr>
              <a:buFont typeface="Calibri" panose="020B0604020202020204" pitchFamily="34" charset="0"/>
              <a:buChar char="-"/>
            </a:pPr>
            <a:r>
              <a:rPr lang="en-US" sz="2000">
                <a:solidFill>
                  <a:srgbClr val="3C3A34"/>
                </a:solidFill>
                <a:latin typeface="Source Sans Pro"/>
                <a:ea typeface="Source Sans Pro"/>
              </a:rPr>
              <a:t>het </a:t>
            </a:r>
            <a:r>
              <a:rPr lang="en-US" sz="2000" err="1">
                <a:solidFill>
                  <a:srgbClr val="3C3A34"/>
                </a:solidFill>
                <a:latin typeface="Source Sans Pro"/>
                <a:ea typeface="Source Sans Pro"/>
              </a:rPr>
              <a:t>verstrekken</a:t>
            </a:r>
            <a:r>
              <a:rPr lang="en-US" sz="2000">
                <a:solidFill>
                  <a:srgbClr val="3C3A34"/>
                </a:solidFill>
                <a:latin typeface="Source Sans Pro"/>
                <a:ea typeface="Source Sans Pro"/>
              </a:rPr>
              <a:t> van </a:t>
            </a:r>
            <a:r>
              <a:rPr lang="en-US" sz="2000" err="1">
                <a:solidFill>
                  <a:srgbClr val="3C3A34"/>
                </a:solidFill>
                <a:latin typeface="Source Sans Pro"/>
                <a:ea typeface="Source Sans Pro"/>
              </a:rPr>
              <a:t>informatie</a:t>
            </a:r>
            <a:r>
              <a:rPr lang="en-US" sz="2000">
                <a:solidFill>
                  <a:srgbClr val="3C3A34"/>
                </a:solidFill>
                <a:latin typeface="Source Sans Pro"/>
                <a:ea typeface="Source Sans Pro"/>
              </a:rPr>
              <a:t> over de </a:t>
            </a:r>
            <a:r>
              <a:rPr lang="en-US" sz="2000" err="1">
                <a:solidFill>
                  <a:srgbClr val="3C3A34"/>
                </a:solidFill>
                <a:latin typeface="Source Sans Pro"/>
                <a:ea typeface="Source Sans Pro"/>
              </a:rPr>
              <a:t>aandoening</a:t>
            </a:r>
            <a:r>
              <a:rPr lang="en-US" sz="2000">
                <a:solidFill>
                  <a:srgbClr val="3C3A34"/>
                </a:solidFill>
                <a:latin typeface="Source Sans Pro"/>
                <a:ea typeface="Source Sans Pro"/>
              </a:rPr>
              <a:t>;</a:t>
            </a:r>
            <a:endParaRPr lang="en-US" sz="2000">
              <a:solidFill>
                <a:srgbClr val="000000"/>
              </a:solidFill>
              <a:latin typeface="Aptos" panose="02110004020202020204"/>
              <a:ea typeface="Source Sans Pro"/>
            </a:endParaRPr>
          </a:p>
          <a:p>
            <a:pPr>
              <a:buFont typeface="Calibri" panose="020B0604020202020204" pitchFamily="34" charset="0"/>
              <a:buChar char="-"/>
            </a:pPr>
            <a:r>
              <a:rPr lang="en-US" sz="2000">
                <a:solidFill>
                  <a:srgbClr val="3C3A34"/>
                </a:solidFill>
                <a:latin typeface="Source Sans Pro"/>
                <a:ea typeface="Source Sans Pro"/>
              </a:rPr>
              <a:t>het </a:t>
            </a:r>
            <a:r>
              <a:rPr lang="en-US" sz="2000" err="1">
                <a:solidFill>
                  <a:srgbClr val="3C3A34"/>
                </a:solidFill>
                <a:latin typeface="Source Sans Pro"/>
                <a:ea typeface="Source Sans Pro"/>
              </a:rPr>
              <a:t>verloop</a:t>
            </a:r>
            <a:r>
              <a:rPr lang="en-US" sz="2000">
                <a:solidFill>
                  <a:srgbClr val="3C3A34"/>
                </a:solidFill>
                <a:latin typeface="Source Sans Pro"/>
                <a:ea typeface="Source Sans Pro"/>
              </a:rPr>
              <a:t> van de </a:t>
            </a:r>
            <a:r>
              <a:rPr lang="en-US" sz="2000" err="1">
                <a:solidFill>
                  <a:srgbClr val="3C3A34"/>
                </a:solidFill>
                <a:latin typeface="Source Sans Pro"/>
                <a:ea typeface="Source Sans Pro"/>
              </a:rPr>
              <a:t>behandeling</a:t>
            </a:r>
            <a:r>
              <a:rPr lang="en-US" sz="2000">
                <a:solidFill>
                  <a:srgbClr val="3C3A34"/>
                </a:solidFill>
                <a:latin typeface="Source Sans Pro"/>
                <a:ea typeface="Source Sans Pro"/>
              </a:rPr>
              <a:t>;</a:t>
            </a:r>
          </a:p>
          <a:p>
            <a:pPr>
              <a:buFont typeface="Calibri" panose="020B0604020202020204" pitchFamily="34" charset="0"/>
              <a:buChar char="-"/>
            </a:pPr>
            <a:r>
              <a:rPr lang="en-US" sz="2000" err="1">
                <a:solidFill>
                  <a:srgbClr val="3C3A34"/>
                </a:solidFill>
                <a:latin typeface="Source Sans Pro"/>
                <a:ea typeface="Source Sans Pro"/>
              </a:rPr>
              <a:t>andere</a:t>
            </a:r>
            <a:r>
              <a:rPr lang="en-US" sz="2000">
                <a:solidFill>
                  <a:srgbClr val="3C3A34"/>
                </a:solidFill>
                <a:latin typeface="Source Sans Pro"/>
                <a:ea typeface="Source Sans Pro"/>
              </a:rPr>
              <a:t> </a:t>
            </a:r>
            <a:r>
              <a:rPr lang="en-US" sz="2000" err="1">
                <a:solidFill>
                  <a:srgbClr val="3C3A34"/>
                </a:solidFill>
                <a:latin typeface="Source Sans Pro"/>
                <a:ea typeface="Source Sans Pro"/>
              </a:rPr>
              <a:t>informatie</a:t>
            </a:r>
            <a:r>
              <a:rPr lang="en-US" sz="2000">
                <a:solidFill>
                  <a:srgbClr val="3C3A34"/>
                </a:solidFill>
                <a:latin typeface="Source Sans Pro"/>
                <a:ea typeface="Source Sans Pro"/>
              </a:rPr>
              <a:t> </a:t>
            </a:r>
            <a:r>
              <a:rPr lang="en-US" sz="2000" err="1">
                <a:solidFill>
                  <a:srgbClr val="3C3A34"/>
                </a:solidFill>
                <a:latin typeface="Source Sans Pro"/>
                <a:ea typeface="Source Sans Pro"/>
              </a:rPr>
              <a:t>omtrent</a:t>
            </a:r>
            <a:r>
              <a:rPr lang="en-US" sz="2000">
                <a:solidFill>
                  <a:srgbClr val="3C3A34"/>
                </a:solidFill>
                <a:latin typeface="Source Sans Pro"/>
                <a:ea typeface="Source Sans Pro"/>
              </a:rPr>
              <a:t> de </a:t>
            </a:r>
            <a:r>
              <a:rPr lang="en-US" sz="2000" err="1">
                <a:solidFill>
                  <a:srgbClr val="3C3A34"/>
                </a:solidFill>
                <a:latin typeface="Source Sans Pro"/>
                <a:ea typeface="Source Sans Pro"/>
              </a:rPr>
              <a:t>patiënt</a:t>
            </a:r>
            <a:r>
              <a:rPr lang="en-US" sz="2000">
                <a:solidFill>
                  <a:srgbClr val="3C3A34"/>
                </a:solidFill>
                <a:latin typeface="Source Sans Pro"/>
                <a:ea typeface="Source Sans Pro"/>
              </a:rPr>
              <a:t>.</a:t>
            </a:r>
            <a:endParaRPr lang="en-US" sz="2000">
              <a:solidFill>
                <a:srgbClr val="000000"/>
              </a:solidFill>
              <a:latin typeface="Aptos" panose="02110004020202020204"/>
              <a:ea typeface="Source Sans Pro"/>
            </a:endParaRPr>
          </a:p>
        </p:txBody>
      </p:sp>
    </p:spTree>
    <p:extLst>
      <p:ext uri="{BB962C8B-B14F-4D97-AF65-F5344CB8AC3E}">
        <p14:creationId xmlns:p14="http://schemas.microsoft.com/office/powerpoint/2010/main" val="64431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2913-E310-DB22-9F6C-1FA00BC1CF26}"/>
            </a:ext>
          </a:extLst>
        </p:cNvPr>
        <p:cNvGrpSpPr/>
        <p:nvPr/>
      </p:nvGrpSpPr>
      <p:grpSpPr>
        <a:xfrm>
          <a:off x="0" y="0"/>
          <a:ext cx="0" cy="0"/>
          <a:chOff x="0" y="0"/>
          <a:chExt cx="0" cy="0"/>
        </a:xfrm>
      </p:grpSpPr>
      <p:sp>
        <p:nvSpPr>
          <p:cNvPr id="7" name="Titel 2">
            <a:extLst>
              <a:ext uri="{FF2B5EF4-FFF2-40B4-BE49-F238E27FC236}">
                <a16:creationId xmlns:a16="http://schemas.microsoft.com/office/drawing/2014/main" id="{17AB9803-221E-DEA6-A3BE-C97CBDA5FF3B}"/>
              </a:ext>
            </a:extLst>
          </p:cNvPr>
          <p:cNvSpPr txBox="1">
            <a:spLocks/>
          </p:cNvSpPr>
          <p:nvPr/>
        </p:nvSpPr>
        <p:spPr>
          <a:xfrm>
            <a:off x="254651" y="174810"/>
            <a:ext cx="116748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100" err="1"/>
              <a:t>Toelichtingsgegevens</a:t>
            </a:r>
            <a:br>
              <a:rPr lang="en-US" sz="4100"/>
            </a:br>
            <a:endParaRPr lang="nl-NL" sz="4100"/>
          </a:p>
        </p:txBody>
      </p:sp>
      <p:pic>
        <p:nvPicPr>
          <p:cNvPr id="3" name="Picture 2">
            <a:extLst>
              <a:ext uri="{FF2B5EF4-FFF2-40B4-BE49-F238E27FC236}">
                <a16:creationId xmlns:a16="http://schemas.microsoft.com/office/drawing/2014/main" id="{EF25D5D7-AC3D-522B-62DD-88BB2B8C89D7}"/>
              </a:ext>
            </a:extLst>
          </p:cNvPr>
          <p:cNvPicPr>
            <a:picLocks noChangeAspect="1"/>
          </p:cNvPicPr>
          <p:nvPr/>
        </p:nvPicPr>
        <p:blipFill>
          <a:blip r:embed="rId3"/>
          <a:stretch>
            <a:fillRect/>
          </a:stretch>
        </p:blipFill>
        <p:spPr>
          <a:xfrm>
            <a:off x="1128156" y="1504423"/>
            <a:ext cx="9698181" cy="4690323"/>
          </a:xfrm>
          <a:prstGeom prst="rect">
            <a:avLst/>
          </a:prstGeom>
        </p:spPr>
      </p:pic>
    </p:spTree>
    <p:extLst>
      <p:ext uri="{BB962C8B-B14F-4D97-AF65-F5344CB8AC3E}">
        <p14:creationId xmlns:p14="http://schemas.microsoft.com/office/powerpoint/2010/main" val="1304582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sis Powerpoint MSB+ V3" id="{250BD727-F6B1-2C44-9D0E-820CC8B2F88B}" vid="{215B4E29-4DCD-0145-821D-EB620F569B20}"/>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5FA4151632154EA9592ED2E5A4D29E" ma:contentTypeVersion="15" ma:contentTypeDescription="Een nieuw document maken." ma:contentTypeScope="" ma:versionID="d1ad402823a0a162441ed115252dc1e4">
  <xsd:schema xmlns:xsd="http://www.w3.org/2001/XMLSchema" xmlns:xs="http://www.w3.org/2001/XMLSchema" xmlns:p="http://schemas.microsoft.com/office/2006/metadata/properties" xmlns:ns2="f44a7c07-c2fd-4b9a-8530-66d50658c94c" xmlns:ns3="cee2fb21-2ac8-4717-ba8c-962358e14c90" targetNamespace="http://schemas.microsoft.com/office/2006/metadata/properties" ma:root="true" ma:fieldsID="8df23c7254d1e0e58bb0811cc348b04a" ns2:_="" ns3:_="">
    <xsd:import namespace="f44a7c07-c2fd-4b9a-8530-66d50658c94c"/>
    <xsd:import namespace="cee2fb21-2ac8-4717-ba8c-962358e14c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4a7c07-c2fd-4b9a-8530-66d50658c9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a104d5ce-f540-4606-a78d-e5febbb9402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e2fb21-2ac8-4717-ba8c-962358e14c9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92c5c58f-dc46-49f5-b3ce-b59690cd9581}" ma:internalName="TaxCatchAll" ma:showField="CatchAllData" ma:web="cee2fb21-2ac8-4717-ba8c-962358e14c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ee2fb21-2ac8-4717-ba8c-962358e14c90" xsi:nil="true"/>
    <lcf76f155ced4ddcb4097134ff3c332f xmlns="f44a7c07-c2fd-4b9a-8530-66d50658c9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E202C2D-B6DE-4032-A9C2-DCCDA729D932}">
  <ds:schemaRefs>
    <ds:schemaRef ds:uri="http://schemas.microsoft.com/sharepoint/v3/contenttype/forms"/>
  </ds:schemaRefs>
</ds:datastoreItem>
</file>

<file path=customXml/itemProps2.xml><?xml version="1.0" encoding="utf-8"?>
<ds:datastoreItem xmlns:ds="http://schemas.openxmlformats.org/officeDocument/2006/customXml" ds:itemID="{D93882DE-FEA4-4F0F-84C5-45EBF1F0AE50}">
  <ds:schemaRefs>
    <ds:schemaRef ds:uri="cee2fb21-2ac8-4717-ba8c-962358e14c90"/>
    <ds:schemaRef ds:uri="f44a7c07-c2fd-4b9a-8530-66d50658c9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1C2F5B1-7ED7-4757-A638-DD21895DF862}">
  <ds:schemaRefs>
    <ds:schemaRef ds:uri="cee2fb21-2ac8-4717-ba8c-962358e14c90"/>
    <ds:schemaRef ds:uri="f44a7c07-c2fd-4b9a-8530-66d50658c9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7</Notes>
  <HiddenSlides>0</HiddenSlide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Kantoorthema</vt:lpstr>
      <vt:lpstr>1_Kantoorthema</vt:lpstr>
      <vt:lpstr>Achtergrondinformatie Spoedeisendehulpterugkoppeling naar ambulance </vt:lpstr>
      <vt:lpstr>PowerPoint Presentation</vt:lpstr>
      <vt:lpstr>Waarom Spoedeisendehulpterugkoppeling?</vt:lpstr>
      <vt:lpstr>PowerPoint Presentation</vt:lpstr>
      <vt:lpstr>PowerPoint Presentation</vt:lpstr>
      <vt:lpstr>PowerPoint Presentation</vt:lpstr>
      <vt:lpstr>PowerPoint Presentation</vt:lpstr>
      <vt:lpstr>Bewuste registratie</vt:lpstr>
      <vt:lpstr>PowerPoint Presentation</vt:lpstr>
      <vt:lpstr>Toelichting Medisch inhoudelijk</vt:lpstr>
      <vt:lpstr>Toelichting Communicatie</vt:lpstr>
      <vt:lpstr>Aanvullend</vt:lpstr>
      <vt:lpstr>PowerPoint Presentation</vt:lpstr>
      <vt:lpstr>Voorbeeld: de BSN's komen overeen</vt:lpstr>
      <vt:lpstr>Voorbeeld: onjuist BSN of niet ingevuld</vt:lpstr>
      <vt:lpstr>Maak infrastructuur keuze </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Wendy Castelijns</dc:creator>
  <cp:revision>1</cp:revision>
  <dcterms:created xsi:type="dcterms:W3CDTF">2024-10-21T07:38:54Z</dcterms:created>
  <dcterms:modified xsi:type="dcterms:W3CDTF">2025-09-03T10:35:17Z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0x010100475FA4151632154EA9592ED2E5A4D29E</vt:lpwstr>
  </property>
  <property fmtid="{D5CDD505-2E9C-101B-9397-08002B2CF9AE}" pid="3" name="MediaServiceImageTags">
    <vt:lpwstr/>
  </property>
</Properties>
</file>